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644" y="5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2026/1/6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2026/1/6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13" Type="http://schemas.openxmlformats.org/officeDocument/2006/relationships/tags" Target="../tags/tag76.xml"/><Relationship Id="rId18" Type="http://schemas.openxmlformats.org/officeDocument/2006/relationships/tags" Target="../tags/tag81.xml"/><Relationship Id="rId26" Type="http://schemas.openxmlformats.org/officeDocument/2006/relationships/tags" Target="../tags/tag89.xml"/><Relationship Id="rId3" Type="http://schemas.openxmlformats.org/officeDocument/2006/relationships/tags" Target="../tags/tag66.xml"/><Relationship Id="rId21" Type="http://schemas.openxmlformats.org/officeDocument/2006/relationships/tags" Target="../tags/tag84.xml"/><Relationship Id="rId7" Type="http://schemas.openxmlformats.org/officeDocument/2006/relationships/tags" Target="../tags/tag70.xml"/><Relationship Id="rId12" Type="http://schemas.openxmlformats.org/officeDocument/2006/relationships/tags" Target="../tags/tag75.xml"/><Relationship Id="rId17" Type="http://schemas.openxmlformats.org/officeDocument/2006/relationships/tags" Target="../tags/tag80.xml"/><Relationship Id="rId25" Type="http://schemas.openxmlformats.org/officeDocument/2006/relationships/tags" Target="../tags/tag88.xml"/><Relationship Id="rId2" Type="http://schemas.openxmlformats.org/officeDocument/2006/relationships/tags" Target="../tags/tag65.xml"/><Relationship Id="rId16" Type="http://schemas.openxmlformats.org/officeDocument/2006/relationships/tags" Target="../tags/tag79.xml"/><Relationship Id="rId20" Type="http://schemas.openxmlformats.org/officeDocument/2006/relationships/tags" Target="../tags/tag83.xml"/><Relationship Id="rId29" Type="http://schemas.openxmlformats.org/officeDocument/2006/relationships/tags" Target="../tags/tag92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tags" Target="../tags/tag74.xml"/><Relationship Id="rId24" Type="http://schemas.openxmlformats.org/officeDocument/2006/relationships/tags" Target="../tags/tag87.xml"/><Relationship Id="rId5" Type="http://schemas.openxmlformats.org/officeDocument/2006/relationships/tags" Target="../tags/tag68.xml"/><Relationship Id="rId15" Type="http://schemas.openxmlformats.org/officeDocument/2006/relationships/tags" Target="../tags/tag78.xml"/><Relationship Id="rId23" Type="http://schemas.openxmlformats.org/officeDocument/2006/relationships/tags" Target="../tags/tag86.xml"/><Relationship Id="rId28" Type="http://schemas.openxmlformats.org/officeDocument/2006/relationships/tags" Target="../tags/tag91.xml"/><Relationship Id="rId10" Type="http://schemas.openxmlformats.org/officeDocument/2006/relationships/tags" Target="../tags/tag73.xml"/><Relationship Id="rId19" Type="http://schemas.openxmlformats.org/officeDocument/2006/relationships/tags" Target="../tags/tag82.xml"/><Relationship Id="rId4" Type="http://schemas.openxmlformats.org/officeDocument/2006/relationships/tags" Target="../tags/tag67.xml"/><Relationship Id="rId9" Type="http://schemas.openxmlformats.org/officeDocument/2006/relationships/tags" Target="../tags/tag72.xml"/><Relationship Id="rId14" Type="http://schemas.openxmlformats.org/officeDocument/2006/relationships/tags" Target="../tags/tag77.xml"/><Relationship Id="rId22" Type="http://schemas.openxmlformats.org/officeDocument/2006/relationships/tags" Target="../tags/tag85.xml"/><Relationship Id="rId27" Type="http://schemas.openxmlformats.org/officeDocument/2006/relationships/tags" Target="../tags/tag90.xml"/><Relationship Id="rId30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565150" y="1816735"/>
            <a:ext cx="11045190" cy="1798320"/>
          </a:xfrm>
          <a:prstGeom prst="rect">
            <a:avLst/>
          </a:prstGeom>
          <a:noFill/>
        </p:spPr>
        <p:txBody>
          <a:bodyPr wrap="none" lIns="91438" tIns="45719" rIns="91438" bIns="45719" rtlCol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altLang="zh-CN" sz="2400" b="1" spc="100" dirty="0">
                <a:solidFill>
                  <a:schemeClr val="accent1"/>
                </a:solidFill>
                <a:uFillTx/>
                <a:latin typeface="Georgia" panose="02040502050405020303" charset="0"/>
                <a:ea typeface="思源宋体 CN Heavy" panose="02020900000000000000" charset="-122"/>
                <a:cs typeface="Georgia" panose="02040502050405020303" charset="0"/>
                <a:sym typeface="+mn-lt"/>
              </a:rPr>
              <a:t>FULL PAPER TITLE FOR </a:t>
            </a:r>
          </a:p>
          <a:p>
            <a:pPr algn="ctr">
              <a:lnSpc>
                <a:spcPct val="140000"/>
              </a:lnSpc>
            </a:pPr>
            <a:r>
              <a:rPr lang="en-US" altLang="zh-CN" sz="2400" b="1" spc="100" dirty="0">
                <a:solidFill>
                  <a:schemeClr val="accent1"/>
                </a:solidFill>
                <a:uFillTx/>
                <a:latin typeface="Georgia" panose="02040502050405020303" charset="0"/>
                <a:ea typeface="思源宋体 CN Heavy" panose="02020900000000000000" charset="-122"/>
                <a:cs typeface="Georgia" panose="02040502050405020303" charset="0"/>
                <a:sym typeface="+mn-lt"/>
              </a:rPr>
              <a:t>THE 31</a:t>
            </a:r>
            <a:r>
              <a:rPr lang="en-US" altLang="zh-CN" sz="2400" b="1" spc="100" dirty="0">
                <a:solidFill>
                  <a:schemeClr val="accent1"/>
                </a:solidFill>
                <a:latin typeface="Georgia" panose="02040502050405020303" charset="0"/>
                <a:ea typeface="思源宋体 CN Heavy" panose="02020900000000000000" charset="-122"/>
                <a:cs typeface="Georgia" panose="02040502050405020303" charset="0"/>
                <a:sym typeface="+mn-lt"/>
              </a:rPr>
              <a:t>st</a:t>
            </a:r>
            <a:r>
              <a:rPr lang="en-US" altLang="zh-CN" sz="2400" b="1" spc="100" dirty="0">
                <a:solidFill>
                  <a:schemeClr val="accent1"/>
                </a:solidFill>
                <a:uFillTx/>
                <a:latin typeface="Georgia" panose="02040502050405020303" charset="0"/>
                <a:ea typeface="思源宋体 CN Heavy" panose="02020900000000000000" charset="-122"/>
                <a:cs typeface="Georgia" panose="02040502050405020303" charset="0"/>
                <a:sym typeface="+mn-lt"/>
              </a:rPr>
              <a:t> ASIA PACIFIC QUALITY ORGANIZATION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0" y="4206875"/>
            <a:ext cx="12335966" cy="1271270"/>
            <a:chOff x="-13" y="6876"/>
            <a:chExt cx="19537" cy="2002"/>
          </a:xfrm>
        </p:grpSpPr>
        <p:grpSp>
          <p:nvGrpSpPr>
            <p:cNvPr id="5" name="组合 4"/>
            <p:cNvGrpSpPr/>
            <p:nvPr/>
          </p:nvGrpSpPr>
          <p:grpSpPr>
            <a:xfrm>
              <a:off x="-13" y="6876"/>
              <a:ext cx="19537" cy="2002"/>
              <a:chOff x="-13" y="7326"/>
              <a:chExt cx="19537" cy="2002"/>
            </a:xfrm>
          </p:grpSpPr>
          <p:sp>
            <p:nvSpPr>
              <p:cNvPr id="79" name="矩形 78"/>
              <p:cNvSpPr/>
              <p:nvPr/>
            </p:nvSpPr>
            <p:spPr>
              <a:xfrm>
                <a:off x="-13" y="7372"/>
                <a:ext cx="19537" cy="1944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43000">
                    <a:schemeClr val="accent1"/>
                  </a:gs>
                </a:gsLst>
                <a:lin ang="10800000" scaled="0"/>
              </a:gradFill>
              <a:ln>
                <a:noFill/>
              </a:ln>
              <a:effectLst>
                <a:outerShdw blurRad="393700" dist="76200" dir="5820000" sx="99000" sy="99000" algn="t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1" name="组合 60"/>
              <p:cNvGrpSpPr/>
              <p:nvPr/>
            </p:nvGrpSpPr>
            <p:grpSpPr>
              <a:xfrm rot="16200000">
                <a:off x="18075" y="8151"/>
                <a:ext cx="2002" cy="353"/>
                <a:chOff x="6507038" y="606243"/>
                <a:chExt cx="2430416" cy="290755"/>
              </a:xfrm>
            </p:grpSpPr>
            <p:grpSp>
              <p:nvGrpSpPr>
                <p:cNvPr id="62" name="组合 61"/>
                <p:cNvGrpSpPr/>
                <p:nvPr/>
              </p:nvGrpSpPr>
              <p:grpSpPr>
                <a:xfrm flipV="1">
                  <a:off x="6507038" y="606243"/>
                  <a:ext cx="1916896" cy="290733"/>
                  <a:chOff x="810775" y="1685678"/>
                  <a:chExt cx="7780188" cy="1180009"/>
                </a:xfrm>
              </p:grpSpPr>
              <p:sp>
                <p:nvSpPr>
                  <p:cNvPr id="64" name="圆角矩形 63"/>
                  <p:cNvSpPr/>
                  <p:nvPr/>
                </p:nvSpPr>
                <p:spPr>
                  <a:xfrm>
                    <a:off x="2850099" y="1702099"/>
                    <a:ext cx="1743770" cy="1163445"/>
                  </a:xfrm>
                  <a:prstGeom prst="roundRect">
                    <a:avLst>
                      <a:gd name="adj" fmla="val 5039"/>
                    </a:avLst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5" name="圆角矩形 64"/>
                  <p:cNvSpPr/>
                  <p:nvPr/>
                </p:nvSpPr>
                <p:spPr>
                  <a:xfrm>
                    <a:off x="810775" y="1702242"/>
                    <a:ext cx="1743770" cy="1163445"/>
                  </a:xfrm>
                  <a:prstGeom prst="roundRect">
                    <a:avLst>
                      <a:gd name="adj" fmla="val 503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6" name="圆角矩形 65"/>
                  <p:cNvSpPr/>
                  <p:nvPr/>
                </p:nvSpPr>
                <p:spPr>
                  <a:xfrm>
                    <a:off x="6846703" y="1685678"/>
                    <a:ext cx="1744260" cy="1163445"/>
                  </a:xfrm>
                  <a:prstGeom prst="roundRect">
                    <a:avLst>
                      <a:gd name="adj" fmla="val 5039"/>
                    </a:avLst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7" name="圆角矩形 66"/>
                  <p:cNvSpPr/>
                  <p:nvPr/>
                </p:nvSpPr>
                <p:spPr>
                  <a:xfrm>
                    <a:off x="4810609" y="1700417"/>
                    <a:ext cx="1743770" cy="1163445"/>
                  </a:xfrm>
                  <a:prstGeom prst="roundRect">
                    <a:avLst>
                      <a:gd name="adj" fmla="val 503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63" name="圆角矩形 62"/>
                <p:cNvSpPr/>
                <p:nvPr/>
              </p:nvSpPr>
              <p:spPr>
                <a:xfrm flipV="1">
                  <a:off x="8507700" y="610346"/>
                  <a:ext cx="429754" cy="286652"/>
                </a:xfrm>
                <a:prstGeom prst="roundRect">
                  <a:avLst>
                    <a:gd name="adj" fmla="val 5039"/>
                  </a:avLst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6" name="文本框 45"/>
            <p:cNvSpPr txBox="1"/>
            <p:nvPr/>
          </p:nvSpPr>
          <p:spPr>
            <a:xfrm>
              <a:off x="359" y="7349"/>
              <a:ext cx="18304" cy="1115"/>
            </a:xfrm>
            <a:prstGeom prst="rect">
              <a:avLst/>
            </a:prstGeom>
            <a:noFill/>
          </p:spPr>
          <p:txBody>
            <a:bodyPr wrap="square" lIns="91436" tIns="45718" rIns="91436" bIns="45718" rtlCol="0">
              <a:spAutoFit/>
            </a:bodyPr>
            <a:lstStyle/>
            <a:p>
              <a:pPr algn="ctr"/>
              <a:r>
                <a:rPr lang="en-US" altLang="zh-CN" sz="2000" b="1" spc="100" dirty="0">
                  <a:solidFill>
                    <a:schemeClr val="bg1"/>
                  </a:solidFill>
                  <a:uFillTx/>
                  <a:latin typeface="Georgia" panose="02040502050405020303" charset="0"/>
                  <a:ea typeface="华文仿宋" panose="02010600040101010101" charset="-122"/>
                  <a:cs typeface="Georgia" panose="02040502050405020303" charset="0"/>
                  <a:sym typeface="+mn-lt"/>
                </a:rPr>
                <a:t>First Name Surname 1, First Name Surname 2 and First Name Surname 3</a:t>
              </a:r>
            </a:p>
            <a:p>
              <a:pPr algn="ctr"/>
              <a:r>
                <a:rPr lang="en-US" altLang="zh-CN" sz="2000" b="1" spc="100" dirty="0">
                  <a:solidFill>
                    <a:schemeClr val="bg1"/>
                  </a:solidFill>
                  <a:uFillTx/>
                  <a:latin typeface="Georgia" panose="02040502050405020303" charset="0"/>
                  <a:ea typeface="华文仿宋" panose="02010600040101010101" charset="-122"/>
                  <a:cs typeface="Georgia" panose="02040502050405020303" charset="0"/>
                  <a:sym typeface="+mn-lt"/>
                </a:rPr>
                <a:t>School of Systems Engineering, ABC University, China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55600" y="265430"/>
            <a:ext cx="11436985" cy="640715"/>
            <a:chOff x="560" y="418"/>
            <a:chExt cx="18011" cy="1009"/>
          </a:xfrm>
        </p:grpSpPr>
        <p:sp>
          <p:nvSpPr>
            <p:cNvPr id="15" name="文本框 14"/>
            <p:cNvSpPr txBox="1"/>
            <p:nvPr/>
          </p:nvSpPr>
          <p:spPr>
            <a:xfrm>
              <a:off x="1858" y="608"/>
              <a:ext cx="1423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spc="100" dirty="0">
                  <a:solidFill>
                    <a:schemeClr val="tx1"/>
                  </a:solidFill>
                  <a:uFillTx/>
                  <a:latin typeface="Georgia" panose="02040502050405020303" charset="0"/>
                  <a:ea typeface="思源黑体 Bold" panose="020B0800000000000000" charset="-122"/>
                  <a:cs typeface="Georgia" panose="02040502050405020303" charset="0"/>
                  <a:sym typeface="+mn-lt"/>
                </a:rPr>
                <a:t>The 31</a:t>
              </a:r>
              <a:r>
                <a:rPr lang="en-US" altLang="zh-CN" b="1" spc="100" dirty="0">
                  <a:latin typeface="Georgia" panose="02040502050405020303" charset="0"/>
                  <a:ea typeface="思源黑体 Bold" panose="020B0800000000000000" charset="-122"/>
                  <a:cs typeface="Georgia" panose="02040502050405020303" charset="0"/>
                  <a:sym typeface="+mn-lt"/>
                </a:rPr>
                <a:t>st</a:t>
              </a:r>
              <a:r>
                <a:rPr lang="en-US" altLang="zh-CN" b="1" spc="100" dirty="0">
                  <a:solidFill>
                    <a:schemeClr val="tx1"/>
                  </a:solidFill>
                  <a:uFillTx/>
                  <a:latin typeface="Georgia" panose="02040502050405020303" charset="0"/>
                  <a:ea typeface="思源黑体 Bold" panose="020B0800000000000000" charset="-122"/>
                  <a:cs typeface="Georgia" panose="02040502050405020303" charset="0"/>
                  <a:sym typeface="+mn-lt"/>
                </a:rPr>
                <a:t> APQO International Conference 2026</a:t>
              </a: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7876" y="800"/>
              <a:ext cx="695" cy="120"/>
              <a:chOff x="7039429" y="391886"/>
              <a:chExt cx="728016" cy="155802"/>
            </a:xfrm>
            <a:solidFill>
              <a:srgbClr val="4266AD"/>
            </a:solidFill>
          </p:grpSpPr>
          <p:sp>
            <p:nvSpPr>
              <p:cNvPr id="16" name="椭圆 15"/>
              <p:cNvSpPr/>
              <p:nvPr/>
            </p:nvSpPr>
            <p:spPr>
              <a:xfrm>
                <a:off x="7039429" y="391886"/>
                <a:ext cx="155802" cy="155802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355600" dist="38100" dir="21300000" sx="106000" sy="106000" algn="tl" rotWithShape="0">
                  <a:prstClr val="black">
                    <a:alpha val="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7325536" y="391886"/>
                <a:ext cx="155802" cy="155802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355600" dist="38100" dir="21300000" sx="106000" sy="106000" algn="tl" rotWithShape="0">
                  <a:prstClr val="black">
                    <a:alpha val="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7611643" y="391886"/>
                <a:ext cx="155802" cy="155802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355600" dist="38100" dir="21300000" sx="106000" sy="106000" algn="tl" rotWithShape="0">
                  <a:prstClr val="black">
                    <a:alpha val="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</p:grpSp>
        <p:pic>
          <p:nvPicPr>
            <p:cNvPr id="9" name="图片 8" descr="03 APQO"/>
            <p:cNvPicPr>
              <a:picLocks noChangeAspect="1"/>
            </p:cNvPicPr>
            <p:nvPr/>
          </p:nvPicPr>
          <p:blipFill>
            <a:blip r:embed="rId3"/>
            <a:srcRect l="11438" r="6644" b="17633"/>
            <a:stretch>
              <a:fillRect/>
            </a:stretch>
          </p:blipFill>
          <p:spPr>
            <a:xfrm>
              <a:off x="560" y="418"/>
              <a:ext cx="1196" cy="1009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直接连接符 82"/>
          <p:cNvCxnSpPr/>
          <p:nvPr>
            <p:custDataLst>
              <p:tags r:id="rId2"/>
            </p:custDataLst>
          </p:nvPr>
        </p:nvCxnSpPr>
        <p:spPr>
          <a:xfrm flipH="1">
            <a:off x="7135426" y="1365189"/>
            <a:ext cx="1" cy="5492811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  <a:alpha val="33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>
            <p:custDataLst>
              <p:tags r:id="rId3"/>
            </p:custDataLst>
          </p:nvPr>
        </p:nvCxnSpPr>
        <p:spPr>
          <a:xfrm>
            <a:off x="6038455" y="0"/>
            <a:ext cx="0" cy="5643645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  <a:alpha val="33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圆角矩形 72"/>
          <p:cNvSpPr/>
          <p:nvPr>
            <p:custDataLst>
              <p:tags r:id="rId4"/>
            </p:custDataLst>
          </p:nvPr>
        </p:nvSpPr>
        <p:spPr>
          <a:xfrm rot="10800000" flipV="1">
            <a:off x="5796313" y="1705945"/>
            <a:ext cx="484287" cy="491115"/>
          </a:xfrm>
          <a:prstGeom prst="roundRect">
            <a:avLst>
              <a:gd name="adj" fmla="val 5039"/>
            </a:avLst>
          </a:prstGeom>
          <a:solidFill>
            <a:srgbClr val="4472C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altLang="zh-CN" sz="3600" dirty="0"/>
              <a:t>1</a:t>
            </a:r>
            <a:endParaRPr lang="zh-CN" altLang="en-US" sz="3600" dirty="0"/>
          </a:p>
        </p:txBody>
      </p:sp>
      <p:sp>
        <p:nvSpPr>
          <p:cNvPr id="74" name="圆角矩形 73"/>
          <p:cNvSpPr/>
          <p:nvPr>
            <p:custDataLst>
              <p:tags r:id="rId5"/>
            </p:custDataLst>
          </p:nvPr>
        </p:nvSpPr>
        <p:spPr>
          <a:xfrm rot="10800000" flipV="1">
            <a:off x="6893286" y="2313513"/>
            <a:ext cx="484287" cy="491115"/>
          </a:xfrm>
          <a:prstGeom prst="roundRect">
            <a:avLst>
              <a:gd name="adj" fmla="val 5039"/>
            </a:avLst>
          </a:prstGeom>
          <a:solidFill>
            <a:srgbClr val="2F55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altLang="zh-CN" sz="3600" dirty="0"/>
              <a:t>4</a:t>
            </a:r>
            <a:endParaRPr lang="zh-CN" altLang="en-US" sz="3600" dirty="0"/>
          </a:p>
        </p:txBody>
      </p:sp>
      <p:sp>
        <p:nvSpPr>
          <p:cNvPr id="75" name="圆角矩形 74"/>
          <p:cNvSpPr/>
          <p:nvPr>
            <p:custDataLst>
              <p:tags r:id="rId6"/>
            </p:custDataLst>
          </p:nvPr>
        </p:nvSpPr>
        <p:spPr>
          <a:xfrm rot="10800000" flipV="1">
            <a:off x="5797243" y="2976881"/>
            <a:ext cx="484287" cy="491115"/>
          </a:xfrm>
          <a:prstGeom prst="roundRect">
            <a:avLst>
              <a:gd name="adj" fmla="val 5039"/>
            </a:avLst>
          </a:prstGeom>
          <a:solidFill>
            <a:srgbClr val="4472C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altLang="zh-CN" sz="3600" dirty="0"/>
              <a:t>2</a:t>
            </a:r>
            <a:endParaRPr lang="zh-CN" altLang="en-US" sz="3600" dirty="0"/>
          </a:p>
        </p:txBody>
      </p:sp>
      <p:sp>
        <p:nvSpPr>
          <p:cNvPr id="76" name="圆角矩形 75"/>
          <p:cNvSpPr/>
          <p:nvPr>
            <p:custDataLst>
              <p:tags r:id="rId7"/>
            </p:custDataLst>
          </p:nvPr>
        </p:nvSpPr>
        <p:spPr>
          <a:xfrm rot="10800000" flipV="1">
            <a:off x="6893286" y="3583513"/>
            <a:ext cx="484287" cy="491115"/>
          </a:xfrm>
          <a:prstGeom prst="roundRect">
            <a:avLst>
              <a:gd name="adj" fmla="val 5039"/>
            </a:avLst>
          </a:prstGeom>
          <a:solidFill>
            <a:srgbClr val="2F55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altLang="zh-CN" sz="3600" dirty="0"/>
              <a:t>5</a:t>
            </a:r>
            <a:endParaRPr lang="zh-CN" altLang="en-US" sz="3600" dirty="0"/>
          </a:p>
        </p:txBody>
      </p:sp>
      <p:sp>
        <p:nvSpPr>
          <p:cNvPr id="77" name="圆角矩形 76"/>
          <p:cNvSpPr/>
          <p:nvPr>
            <p:custDataLst>
              <p:tags r:id="rId8"/>
            </p:custDataLst>
          </p:nvPr>
        </p:nvSpPr>
        <p:spPr>
          <a:xfrm rot="10800000" flipV="1">
            <a:off x="5797243" y="4246881"/>
            <a:ext cx="484287" cy="491115"/>
          </a:xfrm>
          <a:prstGeom prst="roundRect">
            <a:avLst>
              <a:gd name="adj" fmla="val 5039"/>
            </a:avLst>
          </a:prstGeom>
          <a:solidFill>
            <a:srgbClr val="4472C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altLang="zh-CN" sz="3600" dirty="0"/>
              <a:t>3</a:t>
            </a:r>
            <a:endParaRPr lang="zh-CN" altLang="en-US" sz="3600" dirty="0"/>
          </a:p>
        </p:txBody>
      </p:sp>
      <p:sp>
        <p:nvSpPr>
          <p:cNvPr id="78" name="圆角矩形 77"/>
          <p:cNvSpPr/>
          <p:nvPr>
            <p:custDataLst>
              <p:tags r:id="rId9"/>
            </p:custDataLst>
          </p:nvPr>
        </p:nvSpPr>
        <p:spPr>
          <a:xfrm rot="10800000" flipV="1">
            <a:off x="6893286" y="4853512"/>
            <a:ext cx="484287" cy="491115"/>
          </a:xfrm>
          <a:prstGeom prst="roundRect">
            <a:avLst>
              <a:gd name="adj" fmla="val 5039"/>
            </a:avLst>
          </a:prstGeom>
          <a:solidFill>
            <a:srgbClr val="2F55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altLang="zh-CN" sz="3600" dirty="0"/>
              <a:t>6</a:t>
            </a:r>
            <a:endParaRPr lang="zh-CN" altLang="en-US" sz="3600" dirty="0"/>
          </a:p>
        </p:txBody>
      </p:sp>
      <p:grpSp>
        <p:nvGrpSpPr>
          <p:cNvPr id="7" name="组合 6"/>
          <p:cNvGrpSpPr/>
          <p:nvPr/>
        </p:nvGrpSpPr>
        <p:grpSpPr>
          <a:xfrm rot="5400000">
            <a:off x="-2989456" y="2981201"/>
            <a:ext cx="7234128" cy="1271270"/>
            <a:chOff x="-13" y="6877"/>
            <a:chExt cx="11457" cy="2002"/>
          </a:xfrm>
        </p:grpSpPr>
        <p:grpSp>
          <p:nvGrpSpPr>
            <p:cNvPr id="13" name="组合 12"/>
            <p:cNvGrpSpPr/>
            <p:nvPr/>
          </p:nvGrpSpPr>
          <p:grpSpPr>
            <a:xfrm>
              <a:off x="-13" y="6877"/>
              <a:ext cx="11457" cy="2002"/>
              <a:chOff x="-13" y="7327"/>
              <a:chExt cx="11457" cy="2002"/>
            </a:xfrm>
          </p:grpSpPr>
          <p:sp>
            <p:nvSpPr>
              <p:cNvPr id="79" name="矩形 78"/>
              <p:cNvSpPr/>
              <p:nvPr/>
            </p:nvSpPr>
            <p:spPr>
              <a:xfrm>
                <a:off x="-13" y="7372"/>
                <a:ext cx="11457" cy="1944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43000">
                    <a:schemeClr val="accent1"/>
                  </a:gs>
                </a:gsLst>
                <a:lin ang="10800000" scaled="0"/>
              </a:gradFill>
              <a:ln>
                <a:noFill/>
              </a:ln>
              <a:effectLst>
                <a:outerShdw blurRad="393700" dist="76200" dir="5820000" sx="99000" sy="99000" algn="t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1" name="组合 60"/>
              <p:cNvGrpSpPr/>
              <p:nvPr/>
            </p:nvGrpSpPr>
            <p:grpSpPr>
              <a:xfrm rot="16200000">
                <a:off x="9677" y="8151"/>
                <a:ext cx="2002" cy="353"/>
                <a:chOff x="6507038" y="-6311261"/>
                <a:chExt cx="2430416" cy="290755"/>
              </a:xfrm>
            </p:grpSpPr>
            <p:grpSp>
              <p:nvGrpSpPr>
                <p:cNvPr id="62" name="组合 61"/>
                <p:cNvGrpSpPr/>
                <p:nvPr/>
              </p:nvGrpSpPr>
              <p:grpSpPr>
                <a:xfrm flipV="1">
                  <a:off x="6507038" y="-6311261"/>
                  <a:ext cx="1916896" cy="290733"/>
                  <a:chOff x="810775" y="29762012"/>
                  <a:chExt cx="7780188" cy="1180009"/>
                </a:xfrm>
              </p:grpSpPr>
              <p:sp>
                <p:nvSpPr>
                  <p:cNvPr id="64" name="圆角矩形 63"/>
                  <p:cNvSpPr/>
                  <p:nvPr/>
                </p:nvSpPr>
                <p:spPr>
                  <a:xfrm>
                    <a:off x="2850099" y="29778433"/>
                    <a:ext cx="1743770" cy="1163445"/>
                  </a:xfrm>
                  <a:prstGeom prst="roundRect">
                    <a:avLst>
                      <a:gd name="adj" fmla="val 5039"/>
                    </a:avLst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5" name="圆角矩形 64"/>
                  <p:cNvSpPr/>
                  <p:nvPr/>
                </p:nvSpPr>
                <p:spPr>
                  <a:xfrm>
                    <a:off x="810775" y="29778576"/>
                    <a:ext cx="1743770" cy="1163445"/>
                  </a:xfrm>
                  <a:prstGeom prst="roundRect">
                    <a:avLst>
                      <a:gd name="adj" fmla="val 503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6" name="圆角矩形 65"/>
                  <p:cNvSpPr/>
                  <p:nvPr/>
                </p:nvSpPr>
                <p:spPr>
                  <a:xfrm>
                    <a:off x="6846703" y="29762012"/>
                    <a:ext cx="1744260" cy="1163445"/>
                  </a:xfrm>
                  <a:prstGeom prst="roundRect">
                    <a:avLst>
                      <a:gd name="adj" fmla="val 5039"/>
                    </a:avLst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7" name="圆角矩形 66"/>
                  <p:cNvSpPr/>
                  <p:nvPr/>
                </p:nvSpPr>
                <p:spPr>
                  <a:xfrm>
                    <a:off x="4810609" y="29777338"/>
                    <a:ext cx="1743770" cy="1163445"/>
                  </a:xfrm>
                  <a:prstGeom prst="roundRect">
                    <a:avLst>
                      <a:gd name="adj" fmla="val 503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63" name="圆角矩形 62"/>
                <p:cNvSpPr/>
                <p:nvPr/>
              </p:nvSpPr>
              <p:spPr>
                <a:xfrm flipV="1">
                  <a:off x="8507700" y="-6307158"/>
                  <a:ext cx="429754" cy="286652"/>
                </a:xfrm>
                <a:prstGeom prst="roundRect">
                  <a:avLst>
                    <a:gd name="adj" fmla="val 5039"/>
                  </a:avLst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6" name="文本框 45"/>
            <p:cNvSpPr txBox="1"/>
            <p:nvPr/>
          </p:nvSpPr>
          <p:spPr>
            <a:xfrm>
              <a:off x="1690" y="7576"/>
              <a:ext cx="4909" cy="762"/>
            </a:xfrm>
            <a:prstGeom prst="rect">
              <a:avLst/>
            </a:prstGeom>
            <a:noFill/>
          </p:spPr>
          <p:txBody>
            <a:bodyPr wrap="square" lIns="91436" tIns="45718" rIns="91436" bIns="45718" rtlCol="0">
              <a:spAutoFit/>
            </a:bodyPr>
            <a:lstStyle/>
            <a:p>
              <a:pPr algn="dist">
                <a:lnSpc>
                  <a:spcPct val="80000"/>
                </a:lnSpc>
              </a:pPr>
              <a:r>
                <a:rPr lang="en-US" altLang="zh-CN" sz="3200" b="1" dirty="0">
                  <a:solidFill>
                    <a:schemeClr val="bg1"/>
                  </a:solidFill>
                  <a:latin typeface="Georgia" panose="02040502050405020303" charset="0"/>
                  <a:cs typeface="Georgia" panose="02040502050405020303" charset="0"/>
                  <a:sym typeface="+mn-ea"/>
                </a:rPr>
                <a:t>CONTENTS</a:t>
              </a:r>
              <a:endParaRPr lang="en-US" altLang="zh-CN" sz="3200" b="1" spc="100" dirty="0">
                <a:solidFill>
                  <a:schemeClr val="bg1"/>
                </a:solidFill>
                <a:uFillTx/>
                <a:latin typeface="Georgia" panose="02040502050405020303" charset="0"/>
                <a:ea typeface="宋体" panose="02010600030101010101" pitchFamily="2" charset="-122"/>
                <a:cs typeface="Georgia" panose="02040502050405020303" charset="0"/>
                <a:sym typeface="+mn-ea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10"/>
            </p:custDataLst>
          </p:nvPr>
        </p:nvGrpSpPr>
        <p:grpSpPr>
          <a:xfrm>
            <a:off x="3244850" y="1564640"/>
            <a:ext cx="1958975" cy="3345815"/>
            <a:chOff x="5110" y="2464"/>
            <a:chExt cx="3085" cy="5269"/>
          </a:xfrm>
        </p:grpSpPr>
        <p:grpSp>
          <p:nvGrpSpPr>
            <p:cNvPr id="16" name="组合 15"/>
            <p:cNvGrpSpPr/>
            <p:nvPr>
              <p:custDataLst>
                <p:tags r:id="rId21"/>
              </p:custDataLst>
            </p:nvPr>
          </p:nvGrpSpPr>
          <p:grpSpPr>
            <a:xfrm>
              <a:off x="5110" y="2464"/>
              <a:ext cx="2904" cy="1336"/>
              <a:chOff x="5110" y="2464"/>
              <a:chExt cx="2904" cy="1336"/>
            </a:xfrm>
          </p:grpSpPr>
          <p:sp>
            <p:nvSpPr>
              <p:cNvPr id="87" name="文本框 86"/>
              <p:cNvSpPr txBox="1"/>
              <p:nvPr>
                <p:custDataLst>
                  <p:tags r:id="rId28"/>
                </p:custDataLst>
              </p:nvPr>
            </p:nvSpPr>
            <p:spPr>
              <a:xfrm>
                <a:off x="5110" y="2464"/>
                <a:ext cx="2834" cy="1014"/>
              </a:xfrm>
              <a:prstGeom prst="rect">
                <a:avLst/>
              </a:prstGeom>
              <a:noFill/>
            </p:spPr>
            <p:txBody>
              <a:bodyPr wrap="none" lIns="91436" tIns="45718" rIns="91436" bIns="45718" rtlCol="0">
                <a:spAutoFit/>
              </a:bodyPr>
              <a:lstStyle/>
              <a:p>
                <a:r>
                  <a:rPr lang="en-US" altLang="zh-CN" sz="3600" dirty="0">
                    <a:solidFill>
                      <a:schemeClr val="tx2"/>
                    </a:solidFill>
                    <a:latin typeface="Georgia" panose="02040502050405020303" charset="0"/>
                    <a:ea typeface="思源黑体 Bold" panose="020B0800000000000000" charset="-122"/>
                    <a:cs typeface="Georgia" panose="02040502050405020303" charset="0"/>
                  </a:rPr>
                  <a:t>xxxxxxx</a:t>
                </a:r>
              </a:p>
            </p:txBody>
          </p:sp>
          <p:sp>
            <p:nvSpPr>
              <p:cNvPr id="104" name="矩形 103"/>
              <p:cNvSpPr/>
              <p:nvPr>
                <p:custDataLst>
                  <p:tags r:id="rId29"/>
                </p:custDataLst>
              </p:nvPr>
            </p:nvSpPr>
            <p:spPr>
              <a:xfrm>
                <a:off x="5286" y="3392"/>
                <a:ext cx="2728" cy="408"/>
              </a:xfrm>
              <a:prstGeom prst="rect">
                <a:avLst/>
              </a:prstGeom>
            </p:spPr>
            <p:txBody>
              <a:bodyPr wrap="none" lIns="91436" tIns="45718" rIns="91436" bIns="45718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rgbClr val="A2A2A2"/>
                    </a:solidFill>
                    <a:latin typeface="Georgia" panose="02040502050405020303" charset="0"/>
                    <a:ea typeface="思源黑体 Bold" panose="020B0800000000000000" charset="-122"/>
                    <a:cs typeface="Georgia" panose="02040502050405020303" charset="0"/>
                  </a:rPr>
                  <a:t>xxxxxxxxxxxxxxxxxxxxxx</a:t>
                </a:r>
              </a:p>
            </p:txBody>
          </p:sp>
        </p:grpSp>
        <p:grpSp>
          <p:nvGrpSpPr>
            <p:cNvPr id="17" name="组合 16"/>
            <p:cNvGrpSpPr/>
            <p:nvPr>
              <p:custDataLst>
                <p:tags r:id="rId22"/>
              </p:custDataLst>
            </p:nvPr>
          </p:nvGrpSpPr>
          <p:grpSpPr>
            <a:xfrm>
              <a:off x="5115" y="4388"/>
              <a:ext cx="3047" cy="1336"/>
              <a:chOff x="5110" y="2464"/>
              <a:chExt cx="3047" cy="1336"/>
            </a:xfrm>
          </p:grpSpPr>
          <p:sp>
            <p:nvSpPr>
              <p:cNvPr id="18" name="文本框 17"/>
              <p:cNvSpPr txBox="1"/>
              <p:nvPr>
                <p:custDataLst>
                  <p:tags r:id="rId26"/>
                </p:custDataLst>
              </p:nvPr>
            </p:nvSpPr>
            <p:spPr>
              <a:xfrm>
                <a:off x="5110" y="2464"/>
                <a:ext cx="2834" cy="1014"/>
              </a:xfrm>
              <a:prstGeom prst="rect">
                <a:avLst/>
              </a:prstGeom>
              <a:noFill/>
            </p:spPr>
            <p:txBody>
              <a:bodyPr wrap="none" lIns="91436" tIns="45718" rIns="91436" bIns="45718" rtlCol="0">
                <a:spAutoFit/>
              </a:bodyPr>
              <a:lstStyle/>
              <a:p>
                <a:r>
                  <a:rPr lang="en-US" altLang="zh-CN" sz="3600" dirty="0">
                    <a:solidFill>
                      <a:schemeClr val="tx2"/>
                    </a:solidFill>
                    <a:latin typeface="Georgia" panose="02040502050405020303" charset="0"/>
                    <a:ea typeface="思源黑体 Bold" panose="020B0800000000000000" charset="-122"/>
                    <a:cs typeface="Georgia" panose="02040502050405020303" charset="0"/>
                  </a:rPr>
                  <a:t>xxxxxxx</a:t>
                </a:r>
              </a:p>
            </p:txBody>
          </p:sp>
          <p:sp>
            <p:nvSpPr>
              <p:cNvPr id="19" name="矩形 18"/>
              <p:cNvSpPr/>
              <p:nvPr>
                <p:custDataLst>
                  <p:tags r:id="rId27"/>
                </p:custDataLst>
              </p:nvPr>
            </p:nvSpPr>
            <p:spPr>
              <a:xfrm>
                <a:off x="5143" y="3392"/>
                <a:ext cx="3014" cy="408"/>
              </a:xfrm>
              <a:prstGeom prst="rect">
                <a:avLst/>
              </a:prstGeom>
            </p:spPr>
            <p:txBody>
              <a:bodyPr wrap="none" lIns="91436" tIns="45718" rIns="91436" bIns="45718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rgbClr val="A2A2A2"/>
                    </a:solidFill>
                    <a:latin typeface="Georgia" panose="02040502050405020303" charset="0"/>
                    <a:ea typeface="思源黑体 Bold" panose="020B0800000000000000" charset="-122"/>
                    <a:cs typeface="Georgia" panose="02040502050405020303" charset="0"/>
                  </a:rPr>
                  <a:t>xxxxxxxxxxxxxxxxxxxxxx</a:t>
                </a:r>
              </a:p>
            </p:txBody>
          </p:sp>
        </p:grpSp>
        <p:grpSp>
          <p:nvGrpSpPr>
            <p:cNvPr id="21" name="组合 20"/>
            <p:cNvGrpSpPr/>
            <p:nvPr>
              <p:custDataLst>
                <p:tags r:id="rId23"/>
              </p:custDataLst>
            </p:nvPr>
          </p:nvGrpSpPr>
          <p:grpSpPr>
            <a:xfrm>
              <a:off x="5148" y="6397"/>
              <a:ext cx="3047" cy="1336"/>
              <a:chOff x="5110" y="2464"/>
              <a:chExt cx="3047" cy="1336"/>
            </a:xfrm>
          </p:grpSpPr>
          <p:sp>
            <p:nvSpPr>
              <p:cNvPr id="22" name="文本框 21"/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5110" y="2464"/>
                <a:ext cx="2806" cy="1014"/>
              </a:xfrm>
              <a:prstGeom prst="rect">
                <a:avLst/>
              </a:prstGeom>
              <a:noFill/>
            </p:spPr>
            <p:txBody>
              <a:bodyPr wrap="none" lIns="91436" tIns="45718" rIns="91436" bIns="45718" rtlCol="0">
                <a:spAutoFit/>
              </a:bodyPr>
              <a:lstStyle/>
              <a:p>
                <a:r>
                  <a:rPr lang="en-US" altLang="zh-CN" sz="3600" dirty="0">
                    <a:solidFill>
                      <a:schemeClr val="tx2"/>
                    </a:solidFill>
                    <a:latin typeface="Georgia" panose="02040502050405020303" charset="0"/>
                    <a:ea typeface="思源黑体 Bold" panose="020B0800000000000000" charset="-122"/>
                    <a:cs typeface="Georgia" panose="02040502050405020303" charset="0"/>
                  </a:rPr>
                  <a:t>xxxxxxx</a:t>
                </a:r>
              </a:p>
            </p:txBody>
          </p:sp>
          <p:sp>
            <p:nvSpPr>
              <p:cNvPr id="23" name="矩形 22"/>
              <p:cNvSpPr/>
              <p:nvPr>
                <p:custDataLst>
                  <p:tags r:id="rId25"/>
                </p:custDataLst>
              </p:nvPr>
            </p:nvSpPr>
            <p:spPr>
              <a:xfrm>
                <a:off x="5143" y="3392"/>
                <a:ext cx="3014" cy="408"/>
              </a:xfrm>
              <a:prstGeom prst="rect">
                <a:avLst/>
              </a:prstGeom>
            </p:spPr>
            <p:txBody>
              <a:bodyPr wrap="none" lIns="91436" tIns="45718" rIns="91436" bIns="45718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rgbClr val="A2A2A2"/>
                    </a:solidFill>
                    <a:latin typeface="Georgia" panose="02040502050405020303" charset="0"/>
                    <a:ea typeface="思源黑体 Bold" panose="020B0800000000000000" charset="-122"/>
                    <a:cs typeface="Georgia" panose="02040502050405020303" charset="0"/>
                  </a:rPr>
                  <a:t>xxxxxxxxxxxxxxxxxxxxxx</a:t>
                </a:r>
              </a:p>
            </p:txBody>
          </p:sp>
        </p:grpSp>
      </p:grpSp>
      <p:grpSp>
        <p:nvGrpSpPr>
          <p:cNvPr id="25" name="组合 24"/>
          <p:cNvGrpSpPr/>
          <p:nvPr>
            <p:custDataLst>
              <p:tags r:id="rId11"/>
            </p:custDataLst>
          </p:nvPr>
        </p:nvGrpSpPr>
        <p:grpSpPr>
          <a:xfrm>
            <a:off x="7581900" y="2237105"/>
            <a:ext cx="1958340" cy="3345815"/>
            <a:chOff x="5110" y="2464"/>
            <a:chExt cx="3084" cy="5269"/>
          </a:xfrm>
        </p:grpSpPr>
        <p:grpSp>
          <p:nvGrpSpPr>
            <p:cNvPr id="26" name="组合 25"/>
            <p:cNvGrpSpPr/>
            <p:nvPr>
              <p:custDataLst>
                <p:tags r:id="rId12"/>
              </p:custDataLst>
            </p:nvPr>
          </p:nvGrpSpPr>
          <p:grpSpPr>
            <a:xfrm>
              <a:off x="5110" y="2464"/>
              <a:ext cx="3047" cy="1336"/>
              <a:chOff x="5110" y="2464"/>
              <a:chExt cx="3047" cy="1336"/>
            </a:xfrm>
          </p:grpSpPr>
          <p:sp>
            <p:nvSpPr>
              <p:cNvPr id="27" name="文本框 2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5110" y="2464"/>
                <a:ext cx="2834" cy="1014"/>
              </a:xfrm>
              <a:prstGeom prst="rect">
                <a:avLst/>
              </a:prstGeom>
              <a:noFill/>
            </p:spPr>
            <p:txBody>
              <a:bodyPr wrap="none" lIns="91436" tIns="45718" rIns="91436" bIns="45718" rtlCol="0">
                <a:spAutoFit/>
              </a:bodyPr>
              <a:lstStyle/>
              <a:p>
                <a:r>
                  <a:rPr lang="en-US" altLang="zh-CN" sz="3600" dirty="0">
                    <a:solidFill>
                      <a:schemeClr val="tx2"/>
                    </a:solidFill>
                    <a:latin typeface="Georgia" panose="02040502050405020303" charset="0"/>
                    <a:ea typeface="思源黑体 Bold" panose="020B0800000000000000" charset="-122"/>
                    <a:cs typeface="Georgia" panose="02040502050405020303" charset="0"/>
                  </a:rPr>
                  <a:t>xxxxxxx</a:t>
                </a:r>
              </a:p>
            </p:txBody>
          </p:sp>
          <p:sp>
            <p:nvSpPr>
              <p:cNvPr id="28" name="矩形 27"/>
              <p:cNvSpPr/>
              <p:nvPr>
                <p:custDataLst>
                  <p:tags r:id="rId20"/>
                </p:custDataLst>
              </p:nvPr>
            </p:nvSpPr>
            <p:spPr>
              <a:xfrm>
                <a:off x="5143" y="3392"/>
                <a:ext cx="3014" cy="408"/>
              </a:xfrm>
              <a:prstGeom prst="rect">
                <a:avLst/>
              </a:prstGeom>
            </p:spPr>
            <p:txBody>
              <a:bodyPr wrap="none" lIns="91436" tIns="45718" rIns="91436" bIns="45718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rgbClr val="A2A2A2"/>
                    </a:solidFill>
                    <a:latin typeface="Georgia" panose="02040502050405020303" charset="0"/>
                    <a:ea typeface="思源黑体 Bold" panose="020B0800000000000000" charset="-122"/>
                    <a:cs typeface="Georgia" panose="02040502050405020303" charset="0"/>
                  </a:rPr>
                  <a:t>xxxxxxxxxxxxxxxxxxxxxx</a:t>
                </a:r>
              </a:p>
            </p:txBody>
          </p:sp>
        </p:grpSp>
        <p:grpSp>
          <p:nvGrpSpPr>
            <p:cNvPr id="29" name="组合 28"/>
            <p:cNvGrpSpPr/>
            <p:nvPr>
              <p:custDataLst>
                <p:tags r:id="rId13"/>
              </p:custDataLst>
            </p:nvPr>
          </p:nvGrpSpPr>
          <p:grpSpPr>
            <a:xfrm>
              <a:off x="5115" y="4388"/>
              <a:ext cx="3047" cy="1336"/>
              <a:chOff x="5110" y="2464"/>
              <a:chExt cx="3047" cy="1336"/>
            </a:xfrm>
          </p:grpSpPr>
          <p:sp>
            <p:nvSpPr>
              <p:cNvPr id="30" name="文本框 29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5110" y="2464"/>
                <a:ext cx="2806" cy="1014"/>
              </a:xfrm>
              <a:prstGeom prst="rect">
                <a:avLst/>
              </a:prstGeom>
              <a:noFill/>
            </p:spPr>
            <p:txBody>
              <a:bodyPr wrap="none" lIns="91436" tIns="45718" rIns="91436" bIns="45718" rtlCol="0">
                <a:spAutoFit/>
              </a:bodyPr>
              <a:lstStyle/>
              <a:p>
                <a:r>
                  <a:rPr lang="en-US" altLang="zh-CN" sz="3600" dirty="0">
                    <a:solidFill>
                      <a:schemeClr val="tx2"/>
                    </a:solidFill>
                    <a:latin typeface="Georgia" panose="02040502050405020303" charset="0"/>
                    <a:ea typeface="思源黑体 Bold" panose="020B0800000000000000" charset="-122"/>
                    <a:cs typeface="Georgia" panose="02040502050405020303" charset="0"/>
                  </a:rPr>
                  <a:t>xxxxxxx</a:t>
                </a:r>
              </a:p>
            </p:txBody>
          </p:sp>
          <p:sp>
            <p:nvSpPr>
              <p:cNvPr id="31" name="矩形 30"/>
              <p:cNvSpPr/>
              <p:nvPr>
                <p:custDataLst>
                  <p:tags r:id="rId18"/>
                </p:custDataLst>
              </p:nvPr>
            </p:nvSpPr>
            <p:spPr>
              <a:xfrm>
                <a:off x="5143" y="3392"/>
                <a:ext cx="3014" cy="408"/>
              </a:xfrm>
              <a:prstGeom prst="rect">
                <a:avLst/>
              </a:prstGeom>
            </p:spPr>
            <p:txBody>
              <a:bodyPr wrap="none" lIns="91436" tIns="45718" rIns="91436" bIns="45718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rgbClr val="A2A2A2"/>
                    </a:solidFill>
                    <a:latin typeface="Georgia" panose="02040502050405020303" charset="0"/>
                    <a:ea typeface="思源黑体 Bold" panose="020B0800000000000000" charset="-122"/>
                    <a:cs typeface="Georgia" panose="02040502050405020303" charset="0"/>
                  </a:rPr>
                  <a:t>xxxxxxxxxxxxxxxxxxxxxx</a:t>
                </a:r>
              </a:p>
            </p:txBody>
          </p:sp>
        </p:grpSp>
        <p:grpSp>
          <p:nvGrpSpPr>
            <p:cNvPr id="32" name="组合 31"/>
            <p:cNvGrpSpPr/>
            <p:nvPr>
              <p:custDataLst>
                <p:tags r:id="rId14"/>
              </p:custDataLst>
            </p:nvPr>
          </p:nvGrpSpPr>
          <p:grpSpPr>
            <a:xfrm>
              <a:off x="5148" y="6397"/>
              <a:ext cx="3047" cy="1336"/>
              <a:chOff x="5110" y="2464"/>
              <a:chExt cx="3047" cy="1336"/>
            </a:xfrm>
          </p:grpSpPr>
          <p:sp>
            <p:nvSpPr>
              <p:cNvPr id="33" name="文本框 32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5110" y="2464"/>
                <a:ext cx="2806" cy="1014"/>
              </a:xfrm>
              <a:prstGeom prst="rect">
                <a:avLst/>
              </a:prstGeom>
              <a:noFill/>
            </p:spPr>
            <p:txBody>
              <a:bodyPr wrap="none" lIns="91436" tIns="45718" rIns="91436" bIns="45718" rtlCol="0">
                <a:spAutoFit/>
              </a:bodyPr>
              <a:lstStyle/>
              <a:p>
                <a:r>
                  <a:rPr lang="en-US" altLang="zh-CN" sz="3600" dirty="0">
                    <a:solidFill>
                      <a:schemeClr val="tx2"/>
                    </a:solidFill>
                    <a:latin typeface="Georgia" panose="02040502050405020303" charset="0"/>
                    <a:ea typeface="思源黑体 Bold" panose="020B0800000000000000" charset="-122"/>
                    <a:cs typeface="Georgia" panose="02040502050405020303" charset="0"/>
                  </a:rPr>
                  <a:t>xxxxxxx</a:t>
                </a:r>
              </a:p>
            </p:txBody>
          </p:sp>
          <p:sp>
            <p:nvSpPr>
              <p:cNvPr id="34" name="矩形 33"/>
              <p:cNvSpPr/>
              <p:nvPr>
                <p:custDataLst>
                  <p:tags r:id="rId16"/>
                </p:custDataLst>
              </p:nvPr>
            </p:nvSpPr>
            <p:spPr>
              <a:xfrm>
                <a:off x="5143" y="3392"/>
                <a:ext cx="3014" cy="408"/>
              </a:xfrm>
              <a:prstGeom prst="rect">
                <a:avLst/>
              </a:prstGeom>
            </p:spPr>
            <p:txBody>
              <a:bodyPr wrap="none" lIns="91436" tIns="45718" rIns="91436" bIns="45718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rgbClr val="A2A2A2"/>
                    </a:solidFill>
                    <a:latin typeface="Georgia" panose="02040502050405020303" charset="0"/>
                    <a:ea typeface="思源黑体 Bold" panose="020B0800000000000000" charset="-122"/>
                    <a:cs typeface="Georgia" panose="02040502050405020303" charset="0"/>
                  </a:rPr>
                  <a:t>xxxxxxxxxxxxxxxxxxxxxx</a:t>
                </a:r>
              </a:p>
            </p:txBody>
          </p:sp>
        </p:grp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-12047" y="2559050"/>
            <a:ext cx="12204000" cy="1271270"/>
            <a:chOff x="-18" y="6876"/>
            <a:chExt cx="19328" cy="2002"/>
          </a:xfrm>
        </p:grpSpPr>
        <p:grpSp>
          <p:nvGrpSpPr>
            <p:cNvPr id="3" name="组合 2"/>
            <p:cNvGrpSpPr/>
            <p:nvPr/>
          </p:nvGrpSpPr>
          <p:grpSpPr>
            <a:xfrm>
              <a:off x="-18" y="6876"/>
              <a:ext cx="19328" cy="2002"/>
              <a:chOff x="-18" y="7326"/>
              <a:chExt cx="19328" cy="2002"/>
            </a:xfrm>
          </p:grpSpPr>
          <p:sp>
            <p:nvSpPr>
              <p:cNvPr id="79" name="矩形 78"/>
              <p:cNvSpPr/>
              <p:nvPr/>
            </p:nvSpPr>
            <p:spPr>
              <a:xfrm rot="10800000">
                <a:off x="-13" y="7372"/>
                <a:ext cx="19323" cy="1944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43000">
                    <a:schemeClr val="accent1"/>
                  </a:gs>
                </a:gsLst>
                <a:lin ang="10800000" scaled="0"/>
              </a:gradFill>
              <a:ln>
                <a:noFill/>
              </a:ln>
              <a:effectLst>
                <a:outerShdw blurRad="393700" dist="76200" dir="5820000" sx="99000" sy="99000" algn="t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1" name="组合 60"/>
              <p:cNvGrpSpPr/>
              <p:nvPr/>
            </p:nvGrpSpPr>
            <p:grpSpPr>
              <a:xfrm rot="16200000">
                <a:off x="-843" y="8151"/>
                <a:ext cx="2002" cy="353"/>
                <a:chOff x="6507038" y="-14975743"/>
                <a:chExt cx="2430416" cy="290720"/>
              </a:xfrm>
            </p:grpSpPr>
            <p:grpSp>
              <p:nvGrpSpPr>
                <p:cNvPr id="62" name="组合 61"/>
                <p:cNvGrpSpPr/>
                <p:nvPr/>
              </p:nvGrpSpPr>
              <p:grpSpPr>
                <a:xfrm flipV="1">
                  <a:off x="6507038" y="-14975743"/>
                  <a:ext cx="1916896" cy="290698"/>
                  <a:chOff x="810775" y="64929013"/>
                  <a:chExt cx="7780188" cy="1179868"/>
                </a:xfrm>
              </p:grpSpPr>
              <p:sp>
                <p:nvSpPr>
                  <p:cNvPr id="64" name="圆角矩形 63"/>
                  <p:cNvSpPr/>
                  <p:nvPr/>
                </p:nvSpPr>
                <p:spPr>
                  <a:xfrm>
                    <a:off x="2850099" y="64945293"/>
                    <a:ext cx="1743770" cy="1163445"/>
                  </a:xfrm>
                  <a:prstGeom prst="roundRect">
                    <a:avLst>
                      <a:gd name="adj" fmla="val 5039"/>
                    </a:avLst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5" name="圆角矩形 64"/>
                  <p:cNvSpPr/>
                  <p:nvPr/>
                </p:nvSpPr>
                <p:spPr>
                  <a:xfrm>
                    <a:off x="810775" y="64945436"/>
                    <a:ext cx="1743770" cy="1163445"/>
                  </a:xfrm>
                  <a:prstGeom prst="roundRect">
                    <a:avLst>
                      <a:gd name="adj" fmla="val 503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6" name="圆角矩形 65"/>
                  <p:cNvSpPr/>
                  <p:nvPr/>
                </p:nvSpPr>
                <p:spPr>
                  <a:xfrm>
                    <a:off x="6846703" y="64929013"/>
                    <a:ext cx="1744260" cy="1163445"/>
                  </a:xfrm>
                  <a:prstGeom prst="roundRect">
                    <a:avLst>
                      <a:gd name="adj" fmla="val 5039"/>
                    </a:avLst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7" name="圆角矩形 66"/>
                  <p:cNvSpPr/>
                  <p:nvPr/>
                </p:nvSpPr>
                <p:spPr>
                  <a:xfrm>
                    <a:off x="4810609" y="64944018"/>
                    <a:ext cx="1743770" cy="1163445"/>
                  </a:xfrm>
                  <a:prstGeom prst="roundRect">
                    <a:avLst>
                      <a:gd name="adj" fmla="val 503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63" name="圆角矩形 62"/>
                <p:cNvSpPr/>
                <p:nvPr/>
              </p:nvSpPr>
              <p:spPr>
                <a:xfrm flipV="1">
                  <a:off x="8507700" y="-14971675"/>
                  <a:ext cx="429754" cy="286652"/>
                </a:xfrm>
                <a:prstGeom prst="roundRect">
                  <a:avLst>
                    <a:gd name="adj" fmla="val 5039"/>
                  </a:avLst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6" name="文本框 45"/>
            <p:cNvSpPr txBox="1"/>
            <p:nvPr/>
          </p:nvSpPr>
          <p:spPr>
            <a:xfrm>
              <a:off x="4000" y="7382"/>
              <a:ext cx="11872" cy="1014"/>
            </a:xfrm>
            <a:prstGeom prst="rect">
              <a:avLst/>
            </a:prstGeom>
            <a:noFill/>
          </p:spPr>
          <p:txBody>
            <a:bodyPr wrap="square" lIns="91436" tIns="45718" rIns="91436" bIns="45718" rtlCol="0">
              <a:spAutoFit/>
            </a:bodyPr>
            <a:lstStyle/>
            <a:p>
              <a:pPr algn="ctr"/>
              <a:r>
                <a:rPr lang="en-US" altLang="zh-CN" sz="3600" b="1" spc="100" dirty="0">
                  <a:solidFill>
                    <a:schemeClr val="bg1"/>
                  </a:solidFill>
                  <a:uFillTx/>
                  <a:latin typeface="Georgia" panose="02040502050405020303" charset="0"/>
                  <a:ea typeface="思源黑体 Bold" panose="020B0800000000000000" charset="-122"/>
                  <a:cs typeface="+mn-ea"/>
                  <a:sym typeface="+mn-lt"/>
                </a:rPr>
                <a:t>XXXXX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55600" y="265430"/>
            <a:ext cx="11436985" cy="640715"/>
            <a:chOff x="560" y="418"/>
            <a:chExt cx="18011" cy="1009"/>
          </a:xfrm>
        </p:grpSpPr>
        <p:sp>
          <p:nvSpPr>
            <p:cNvPr id="15" name="文本框 14"/>
            <p:cNvSpPr txBox="1"/>
            <p:nvPr/>
          </p:nvSpPr>
          <p:spPr>
            <a:xfrm>
              <a:off x="1858" y="608"/>
              <a:ext cx="1423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spc="100" dirty="0">
                  <a:solidFill>
                    <a:schemeClr val="tx1"/>
                  </a:solidFill>
                  <a:uFillTx/>
                  <a:latin typeface="Georgia" panose="02040502050405020303" charset="0"/>
                  <a:ea typeface="思源黑体 Bold" panose="020B0800000000000000" charset="-122"/>
                  <a:cs typeface="Georgia" panose="02040502050405020303" charset="0"/>
                  <a:sym typeface="+mn-lt"/>
                </a:rPr>
                <a:t>The 31</a:t>
              </a:r>
              <a:r>
                <a:rPr lang="en-US" altLang="zh-CN" b="1" spc="100" dirty="0">
                  <a:latin typeface="Georgia" panose="02040502050405020303" charset="0"/>
                  <a:ea typeface="思源黑体 Bold" panose="020B0800000000000000" charset="-122"/>
                  <a:cs typeface="Georgia" panose="02040502050405020303" charset="0"/>
                  <a:sym typeface="+mn-lt"/>
                </a:rPr>
                <a:t>st</a:t>
              </a:r>
              <a:r>
                <a:rPr lang="en-US" altLang="zh-CN" b="1" spc="100" dirty="0">
                  <a:solidFill>
                    <a:schemeClr val="tx1"/>
                  </a:solidFill>
                  <a:uFillTx/>
                  <a:latin typeface="Georgia" panose="02040502050405020303" charset="0"/>
                  <a:ea typeface="思源黑体 Bold" panose="020B0800000000000000" charset="-122"/>
                  <a:cs typeface="Georgia" panose="02040502050405020303" charset="0"/>
                  <a:sym typeface="+mn-lt"/>
                </a:rPr>
                <a:t> APQO International Conference 2026</a:t>
              </a: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7876" y="800"/>
              <a:ext cx="695" cy="120"/>
              <a:chOff x="7039429" y="391886"/>
              <a:chExt cx="728016" cy="155802"/>
            </a:xfrm>
            <a:solidFill>
              <a:srgbClr val="4266AD"/>
            </a:solidFill>
          </p:grpSpPr>
          <p:sp>
            <p:nvSpPr>
              <p:cNvPr id="16" name="椭圆 15"/>
              <p:cNvSpPr/>
              <p:nvPr/>
            </p:nvSpPr>
            <p:spPr>
              <a:xfrm>
                <a:off x="7039429" y="391886"/>
                <a:ext cx="155802" cy="155802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355600" dist="38100" dir="21300000" sx="106000" sy="106000" algn="tl" rotWithShape="0">
                  <a:prstClr val="black">
                    <a:alpha val="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7325536" y="391886"/>
                <a:ext cx="155802" cy="155802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355600" dist="38100" dir="21300000" sx="106000" sy="106000" algn="tl" rotWithShape="0">
                  <a:prstClr val="black">
                    <a:alpha val="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7611643" y="391886"/>
                <a:ext cx="155802" cy="155802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355600" dist="38100" dir="21300000" sx="106000" sy="106000" algn="tl" rotWithShape="0">
                  <a:prstClr val="black">
                    <a:alpha val="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</p:grpSp>
        <p:pic>
          <p:nvPicPr>
            <p:cNvPr id="9" name="图片 8" descr="03 APQO"/>
            <p:cNvPicPr>
              <a:picLocks noChangeAspect="1"/>
            </p:cNvPicPr>
            <p:nvPr/>
          </p:nvPicPr>
          <p:blipFill>
            <a:blip r:embed="rId3"/>
            <a:srcRect l="11438" r="6644" b="17633"/>
            <a:stretch>
              <a:fillRect/>
            </a:stretch>
          </p:blipFill>
          <p:spPr>
            <a:xfrm>
              <a:off x="560" y="418"/>
              <a:ext cx="1196" cy="1009"/>
            </a:xfrm>
            <a:prstGeom prst="rect">
              <a:avLst/>
            </a:prstGeom>
          </p:spPr>
        </p:pic>
      </p:grpSp>
      <p:sp>
        <p:nvSpPr>
          <p:cNvPr id="40" name="圆角矩形 39"/>
          <p:cNvSpPr/>
          <p:nvPr/>
        </p:nvSpPr>
        <p:spPr>
          <a:xfrm rot="10800000" flipV="1">
            <a:off x="355866" y="2539459"/>
            <a:ext cx="1273995" cy="1291039"/>
          </a:xfrm>
          <a:prstGeom prst="roundRect">
            <a:avLst>
              <a:gd name="adj" fmla="val 5039"/>
            </a:avLst>
          </a:prstGeom>
          <a:solidFill>
            <a:srgbClr val="4472C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altLang="zh-CN" sz="4400" dirty="0"/>
              <a:t>1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矩形 78"/>
          <p:cNvSpPr/>
          <p:nvPr/>
        </p:nvSpPr>
        <p:spPr>
          <a:xfrm>
            <a:off x="3897630" y="0"/>
            <a:ext cx="8295005" cy="50863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43000">
                <a:schemeClr val="accent1"/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 flipV="1">
            <a:off x="11724640" y="206375"/>
            <a:ext cx="316230" cy="76200"/>
            <a:chOff x="7039429" y="391886"/>
            <a:chExt cx="728016" cy="155802"/>
          </a:xfrm>
          <a:solidFill>
            <a:srgbClr val="4266AD"/>
          </a:solidFill>
        </p:grpSpPr>
        <p:sp>
          <p:nvSpPr>
            <p:cNvPr id="16" name="椭圆 15"/>
            <p:cNvSpPr/>
            <p:nvPr/>
          </p:nvSpPr>
          <p:spPr>
            <a:xfrm>
              <a:off x="7039429" y="391886"/>
              <a:ext cx="155802" cy="155802"/>
            </a:xfrm>
            <a:prstGeom prst="ellipse">
              <a:avLst/>
            </a:prstGeom>
            <a:grpFill/>
            <a:ln>
              <a:noFill/>
            </a:ln>
            <a:effectLst>
              <a:outerShdw blurRad="355600" dist="38100" dir="21300000" sx="106000" sy="106000" algn="tl" rotWithShape="0">
                <a:prstClr val="black">
                  <a:alpha val="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7325536" y="391886"/>
              <a:ext cx="155802" cy="155802"/>
            </a:xfrm>
            <a:prstGeom prst="ellipse">
              <a:avLst/>
            </a:prstGeom>
            <a:grpFill/>
            <a:ln>
              <a:noFill/>
            </a:ln>
            <a:effectLst>
              <a:outerShdw blurRad="355600" dist="38100" dir="21300000" sx="106000" sy="106000" algn="tl" rotWithShape="0">
                <a:prstClr val="black">
                  <a:alpha val="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611643" y="391886"/>
              <a:ext cx="155802" cy="155802"/>
            </a:xfrm>
            <a:prstGeom prst="ellipse">
              <a:avLst/>
            </a:prstGeom>
            <a:grpFill/>
            <a:ln>
              <a:noFill/>
            </a:ln>
            <a:effectLst>
              <a:outerShdw blurRad="355600" dist="38100" dir="21300000" sx="106000" sy="106000" algn="tl" rotWithShape="0">
                <a:prstClr val="black">
                  <a:alpha val="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706755" y="94615"/>
            <a:ext cx="1597025" cy="314960"/>
          </a:xfrm>
          <a:prstGeom prst="rect">
            <a:avLst/>
          </a:prstGeom>
          <a:noFill/>
        </p:spPr>
        <p:txBody>
          <a:bodyPr wrap="square" lIns="91436" tIns="45718" rIns="91436" bIns="45718" rtlCol="0">
            <a:noAutofit/>
          </a:bodyPr>
          <a:lstStyle/>
          <a:p>
            <a:pPr algn="ctr"/>
            <a:r>
              <a:rPr lang="en-US" altLang="zh-CN" sz="2000" b="1" spc="100" dirty="0">
                <a:uFillTx/>
                <a:latin typeface="Georgia" panose="02040502050405020303" charset="0"/>
                <a:ea typeface="思源黑体 Bold" panose="020B0800000000000000" charset="-122"/>
                <a:cs typeface="Georgia" panose="02040502050405020303" charset="0"/>
                <a:sym typeface="+mn-lt"/>
              </a:rPr>
              <a:t>xxxxxxxx</a:t>
            </a:r>
            <a:endParaRPr lang="en-US" altLang="zh-CN" sz="2000" b="1" spc="100" dirty="0">
              <a:solidFill>
                <a:schemeClr val="tx1"/>
              </a:solidFill>
              <a:uFillTx/>
              <a:latin typeface="Georgia" panose="02040502050405020303" charset="0"/>
              <a:ea typeface="思源黑体 Bold" panose="020B0800000000000000" charset="-122"/>
              <a:cs typeface="Georgia" panose="02040502050405020303" charset="0"/>
              <a:sym typeface="+mn-lt"/>
            </a:endParaRPr>
          </a:p>
        </p:txBody>
      </p:sp>
      <p:sp>
        <p:nvSpPr>
          <p:cNvPr id="40" name="圆角矩形 39"/>
          <p:cNvSpPr/>
          <p:nvPr/>
        </p:nvSpPr>
        <p:spPr>
          <a:xfrm rot="10800000" flipV="1">
            <a:off x="0" y="-1270"/>
            <a:ext cx="542925" cy="509270"/>
          </a:xfrm>
          <a:prstGeom prst="roundRect">
            <a:avLst>
              <a:gd name="adj" fmla="val 5039"/>
            </a:avLst>
          </a:prstGeom>
          <a:solidFill>
            <a:srgbClr val="4472C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altLang="zh-CN" sz="2000" dirty="0"/>
              <a:t>1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690620" y="32385"/>
            <a:ext cx="7032625" cy="39751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altLang="zh-CN" sz="2000" b="1" spc="100" dirty="0">
                <a:solidFill>
                  <a:schemeClr val="bg1"/>
                </a:solidFill>
                <a:uFillTx/>
                <a:latin typeface="Georgia" panose="02040502050405020303" charset="0"/>
                <a:ea typeface="思源宋体" panose="02020400000000000000" charset="-122"/>
                <a:cs typeface="Georgia" panose="02040502050405020303" charset="0"/>
                <a:sym typeface="+mn-lt"/>
              </a:rPr>
              <a:t>xxxxxxxxxxxxxxxxxxxxxxxxxxxxx</a:t>
            </a:r>
          </a:p>
        </p:txBody>
      </p:sp>
      <p:sp>
        <p:nvSpPr>
          <p:cNvPr id="14" name="L 形 13"/>
          <p:cNvSpPr/>
          <p:nvPr/>
        </p:nvSpPr>
        <p:spPr>
          <a:xfrm rot="2686645">
            <a:off x="4605409" y="2077041"/>
            <a:ext cx="1430064" cy="1443667"/>
          </a:xfrm>
          <a:prstGeom prst="corner">
            <a:avLst/>
          </a:prstGeom>
          <a:solidFill>
            <a:srgbClr val="4472C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/>
          </a:p>
        </p:txBody>
      </p:sp>
      <p:sp>
        <p:nvSpPr>
          <p:cNvPr id="20" name="L 形 19"/>
          <p:cNvSpPr/>
          <p:nvPr/>
        </p:nvSpPr>
        <p:spPr>
          <a:xfrm rot="8086645">
            <a:off x="5819106" y="2081268"/>
            <a:ext cx="1420689" cy="1392304"/>
          </a:xfrm>
          <a:prstGeom prst="corner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/>
          </a:p>
        </p:txBody>
      </p:sp>
      <p:sp>
        <p:nvSpPr>
          <p:cNvPr id="21" name="L 形 20"/>
          <p:cNvSpPr/>
          <p:nvPr/>
        </p:nvSpPr>
        <p:spPr>
          <a:xfrm rot="13486645">
            <a:off x="5830864" y="3275283"/>
            <a:ext cx="1428819" cy="1428819"/>
          </a:xfrm>
          <a:prstGeom prst="corner">
            <a:avLst/>
          </a:prstGeom>
          <a:solidFill>
            <a:srgbClr val="4472C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/>
          </a:p>
        </p:txBody>
      </p:sp>
      <p:sp>
        <p:nvSpPr>
          <p:cNvPr id="22" name="L 形 21"/>
          <p:cNvSpPr/>
          <p:nvPr/>
        </p:nvSpPr>
        <p:spPr>
          <a:xfrm rot="18886645">
            <a:off x="4630661" y="3305235"/>
            <a:ext cx="1428819" cy="1428819"/>
          </a:xfrm>
          <a:prstGeom prst="corner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/>
          </a:p>
        </p:txBody>
      </p:sp>
      <p:sp>
        <p:nvSpPr>
          <p:cNvPr id="24" name="文本框 23"/>
          <p:cNvSpPr txBox="1"/>
          <p:nvPr/>
        </p:nvSpPr>
        <p:spPr>
          <a:xfrm>
            <a:off x="4683467" y="2014744"/>
            <a:ext cx="540648" cy="118999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5500" dirty="0">
                <a:solidFill>
                  <a:schemeClr val="bg1"/>
                </a:solidFill>
                <a:latin typeface="Georgia" panose="02040502050405020303" charset="0"/>
                <a:ea typeface="思源宋体" panose="02020400000000000000" charset="-122"/>
                <a:cs typeface="Georgia" panose="02040502050405020303" charset="0"/>
              </a:rPr>
              <a:t>S</a:t>
            </a:r>
            <a:endParaRPr lang="zh-CN" altLang="en-US" sz="5500" dirty="0">
              <a:solidFill>
                <a:schemeClr val="bg1"/>
              </a:solidFill>
              <a:latin typeface="Georgia" panose="02040502050405020303" charset="0"/>
              <a:ea typeface="思源宋体" panose="02020400000000000000" charset="-122"/>
              <a:cs typeface="Georgia" panose="02040502050405020303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163973" y="1686168"/>
            <a:ext cx="540648" cy="118999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5500" dirty="0">
                <a:solidFill>
                  <a:schemeClr val="bg1"/>
                </a:solidFill>
                <a:latin typeface="Georgia" panose="02040502050405020303" charset="0"/>
                <a:ea typeface="思源宋体" panose="02020400000000000000" charset="-122"/>
                <a:cs typeface="Georgia" panose="02040502050405020303" charset="0"/>
              </a:rPr>
              <a:t>w</a:t>
            </a:r>
            <a:endParaRPr lang="zh-CN" altLang="en-US" sz="5500" dirty="0">
              <a:solidFill>
                <a:schemeClr val="bg1"/>
              </a:solidFill>
              <a:latin typeface="Georgia" panose="02040502050405020303" charset="0"/>
              <a:ea typeface="思源宋体" panose="02020400000000000000" charset="-122"/>
              <a:cs typeface="Georgia" panose="02040502050405020303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490567" y="3215196"/>
            <a:ext cx="540648" cy="118999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5500" dirty="0">
                <a:solidFill>
                  <a:schemeClr val="bg1"/>
                </a:solidFill>
                <a:latin typeface="Georgia" panose="02040502050405020303" charset="0"/>
                <a:ea typeface="思源宋体" panose="02020400000000000000" charset="-122"/>
                <a:cs typeface="Georgia" panose="02040502050405020303" charset="0"/>
              </a:rPr>
              <a:t>T</a:t>
            </a:r>
            <a:endParaRPr lang="zh-CN" altLang="en-US" sz="5500" dirty="0">
              <a:solidFill>
                <a:schemeClr val="bg1"/>
              </a:solidFill>
              <a:latin typeface="Georgia" panose="02040502050405020303" charset="0"/>
              <a:ea typeface="思源宋体" panose="02020400000000000000" charset="-122"/>
              <a:cs typeface="Georgia" panose="02040502050405020303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33407" y="3659264"/>
            <a:ext cx="540648" cy="118999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5500" dirty="0">
                <a:solidFill>
                  <a:schemeClr val="bg1"/>
                </a:solidFill>
                <a:latin typeface="Georgia" panose="02040502050405020303" charset="0"/>
                <a:ea typeface="思源宋体 SemiBold" panose="02020600000000000000" charset="-122"/>
                <a:cs typeface="Georgia" panose="02040502050405020303" charset="0"/>
              </a:rPr>
              <a:t>o</a:t>
            </a:r>
            <a:endParaRPr lang="zh-CN" altLang="en-US" sz="5500" dirty="0">
              <a:solidFill>
                <a:schemeClr val="bg1"/>
              </a:solidFill>
              <a:latin typeface="Georgia" panose="02040502050405020303" charset="0"/>
              <a:ea typeface="思源宋体 SemiBold" panose="02020600000000000000" charset="-122"/>
              <a:cs typeface="Georgia" panose="02040502050405020303" charset="0"/>
            </a:endParaRPr>
          </a:p>
        </p:txBody>
      </p:sp>
      <p:sp>
        <p:nvSpPr>
          <p:cNvPr id="29" name="圆角矩形 28"/>
          <p:cNvSpPr/>
          <p:nvPr/>
        </p:nvSpPr>
        <p:spPr>
          <a:xfrm rot="10800000" flipV="1">
            <a:off x="3395960" y="1845527"/>
            <a:ext cx="272237" cy="276076"/>
          </a:xfrm>
          <a:prstGeom prst="roundRect">
            <a:avLst>
              <a:gd name="adj" fmla="val 5039"/>
            </a:avLst>
          </a:prstGeom>
          <a:solidFill>
            <a:srgbClr val="4472C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/>
          </a:p>
        </p:txBody>
      </p:sp>
      <p:sp>
        <p:nvSpPr>
          <p:cNvPr id="30" name="文本框 29"/>
          <p:cNvSpPr txBox="1"/>
          <p:nvPr/>
        </p:nvSpPr>
        <p:spPr>
          <a:xfrm>
            <a:off x="1593850" y="1737995"/>
            <a:ext cx="1470660" cy="44958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b="1" dirty="0">
                <a:solidFill>
                  <a:schemeClr val="tx2"/>
                </a:solidFill>
                <a:latin typeface="Georgia" panose="02040502050405020303" charset="0"/>
                <a:ea typeface="微软雅黑" panose="020B0503020204020204" charset="-122"/>
                <a:cs typeface="Georgia" panose="02040502050405020303" charset="0"/>
              </a:rPr>
              <a:t> </a:t>
            </a:r>
            <a:r>
              <a:rPr lang="en-US" altLang="zh-CN" b="1" dirty="0">
                <a:solidFill>
                  <a:schemeClr val="tx2"/>
                </a:solidFill>
                <a:latin typeface="Georgia" panose="02040502050405020303" charset="0"/>
                <a:ea typeface="微软雅黑" panose="020B0503020204020204" charset="-122"/>
                <a:cs typeface="Georgia" panose="02040502050405020303" charset="0"/>
              </a:rPr>
              <a:t>Strengths</a:t>
            </a:r>
            <a:endParaRPr lang="zh-CN" altLang="en-US" b="1" dirty="0">
              <a:solidFill>
                <a:schemeClr val="tx2"/>
              </a:solidFill>
              <a:latin typeface="Georgia" panose="02040502050405020303" charset="0"/>
              <a:ea typeface="微软雅黑" panose="020B0503020204020204" charset="-122"/>
              <a:cs typeface="Georgia" panose="02040502050405020303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919593" y="2121604"/>
            <a:ext cx="2229467" cy="14627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  <a:alpha val="33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835717" y="2199490"/>
            <a:ext cx="2397219" cy="128905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Georgia" panose="02040502050405020303" charset="0"/>
                <a:ea typeface="微软雅黑" panose="020B0503020204020204" charset="-122"/>
                <a:cs typeface="Georgia" panose="02040502050405020303" charset="0"/>
              </a:rPr>
              <a:t>xxxxxxxxxxxxxxxxxxxxxxxxxxxxxxxxxxxxxxxxxxxxxxxxxxxxxxxxxxxxxxxxxxxxxxxxxxxxxxxxxxxxxxxxxxxxxxxxxxxxxxxxxxxxxxxxx</a:t>
            </a:r>
          </a:p>
        </p:txBody>
      </p:sp>
      <p:sp>
        <p:nvSpPr>
          <p:cNvPr id="35" name="圆角矩形 34"/>
          <p:cNvSpPr/>
          <p:nvPr/>
        </p:nvSpPr>
        <p:spPr>
          <a:xfrm rot="10800000" flipV="1">
            <a:off x="8289986" y="1860154"/>
            <a:ext cx="272237" cy="276076"/>
          </a:xfrm>
          <a:prstGeom prst="roundRect">
            <a:avLst>
              <a:gd name="adj" fmla="val 5039"/>
            </a:avLst>
          </a:prstGeom>
          <a:solidFill>
            <a:srgbClr val="4472C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/>
          </a:p>
        </p:txBody>
      </p:sp>
      <p:sp>
        <p:nvSpPr>
          <p:cNvPr id="36" name="文本框 35"/>
          <p:cNvSpPr txBox="1"/>
          <p:nvPr/>
        </p:nvSpPr>
        <p:spPr>
          <a:xfrm>
            <a:off x="8714351" y="1814545"/>
            <a:ext cx="1369060" cy="80899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solidFill>
                  <a:schemeClr val="tx2"/>
                </a:solidFill>
                <a:latin typeface="Georgia" panose="02040502050405020303" charset="0"/>
                <a:ea typeface="微软雅黑" panose="020B0503020204020204" charset="-122"/>
                <a:cs typeface="Georgia" panose="02040502050405020303" charset="0"/>
              </a:rPr>
              <a:t>Weaknesses</a:t>
            </a:r>
            <a:endParaRPr lang="zh-CN" altLang="en-US" b="1" dirty="0">
              <a:solidFill>
                <a:schemeClr val="tx2"/>
              </a:solidFill>
              <a:latin typeface="Georgia" panose="02040502050405020303" charset="0"/>
              <a:ea typeface="微软雅黑" panose="020B0503020204020204" charset="-122"/>
              <a:cs typeface="Georgia" panose="02040502050405020303" charset="0"/>
            </a:endParaRPr>
          </a:p>
          <a:p>
            <a:pPr>
              <a:lnSpc>
                <a:spcPct val="130000"/>
              </a:lnSpc>
            </a:pPr>
            <a:endParaRPr lang="zh-CN" altLang="en-US" b="1" dirty="0">
              <a:solidFill>
                <a:schemeClr val="tx2"/>
              </a:solidFill>
              <a:latin typeface="Georgia" panose="02040502050405020303" charset="0"/>
              <a:ea typeface="微软雅黑" panose="020B0503020204020204" charset="-122"/>
              <a:cs typeface="Georgia" panose="02040502050405020303" charset="0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8802721" y="2183271"/>
            <a:ext cx="2229467" cy="14627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  <a:alpha val="33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8718845" y="2261158"/>
            <a:ext cx="2397219" cy="104902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Georgia" panose="02040502050405020303" charset="0"/>
                <a:ea typeface="微软雅黑" panose="020B0503020204020204" charset="-122"/>
                <a:cs typeface="Georgia" panose="02040502050405020303" charset="0"/>
              </a:rPr>
              <a:t>xxxxxxxxxxxxxxxxxxxxxxxxxxxxxxxxxxxxxxxxxxxxxxxxxxxxxxxxxxxxxxxxxxxxxxxxxxxxxxxxxxxxxxxxxxxxxxxxxxxxxxx</a:t>
            </a:r>
          </a:p>
        </p:txBody>
      </p:sp>
      <p:sp>
        <p:nvSpPr>
          <p:cNvPr id="23" name="圆角矩形 22"/>
          <p:cNvSpPr/>
          <p:nvPr/>
        </p:nvSpPr>
        <p:spPr>
          <a:xfrm rot="10800000" flipV="1">
            <a:off x="3389691" y="3910243"/>
            <a:ext cx="272237" cy="276076"/>
          </a:xfrm>
          <a:prstGeom prst="roundRect">
            <a:avLst>
              <a:gd name="adj" fmla="val 5039"/>
            </a:avLst>
          </a:prstGeom>
          <a:solidFill>
            <a:srgbClr val="4472C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/>
          </a:p>
        </p:txBody>
      </p:sp>
      <p:sp>
        <p:nvSpPr>
          <p:cNvPr id="41" name="文本框 40"/>
          <p:cNvSpPr txBox="1"/>
          <p:nvPr/>
        </p:nvSpPr>
        <p:spPr>
          <a:xfrm>
            <a:off x="1378585" y="3815080"/>
            <a:ext cx="1685290" cy="44958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b="1" dirty="0">
                <a:solidFill>
                  <a:schemeClr val="tx2"/>
                </a:solidFill>
                <a:latin typeface="Georgia" panose="02040502050405020303" charset="0"/>
                <a:ea typeface="微软雅黑" panose="020B0503020204020204" charset="-122"/>
                <a:cs typeface="Georgia" panose="02040502050405020303" charset="0"/>
              </a:rPr>
              <a:t>Opportunity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919595" y="4184235"/>
            <a:ext cx="2229467" cy="14627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  <a:alpha val="33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835717" y="4262122"/>
            <a:ext cx="2397219" cy="104902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Georgia" panose="02040502050405020303" charset="0"/>
                <a:ea typeface="微软雅黑" panose="020B0503020204020204" charset="-122"/>
                <a:cs typeface="Georgia" panose="02040502050405020303" charset="0"/>
              </a:rPr>
              <a:t>xxxxxxxxxxxxxxxxxxxxxxxxxxxxxxxxxxxxxxxxxxxxxxxxxxxxxxxxxxxxxxxxxxxxxxxxxxxxxxxxxxxxxxxxxxxxxxxxxxxxxxxxxxxx</a:t>
            </a:r>
          </a:p>
        </p:txBody>
      </p:sp>
      <p:sp>
        <p:nvSpPr>
          <p:cNvPr id="45" name="圆角矩形 44"/>
          <p:cNvSpPr/>
          <p:nvPr/>
        </p:nvSpPr>
        <p:spPr>
          <a:xfrm rot="10800000" flipV="1">
            <a:off x="8289983" y="3945005"/>
            <a:ext cx="272237" cy="276076"/>
          </a:xfrm>
          <a:prstGeom prst="roundRect">
            <a:avLst>
              <a:gd name="adj" fmla="val 5039"/>
            </a:avLst>
          </a:prstGeom>
          <a:solidFill>
            <a:srgbClr val="4472C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/>
          </a:p>
        </p:txBody>
      </p:sp>
      <p:sp>
        <p:nvSpPr>
          <p:cNvPr id="28" name="文本框 27"/>
          <p:cNvSpPr txBox="1"/>
          <p:nvPr/>
        </p:nvSpPr>
        <p:spPr>
          <a:xfrm>
            <a:off x="8714347" y="3898376"/>
            <a:ext cx="1087120" cy="44958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solidFill>
                  <a:schemeClr val="tx2"/>
                </a:solidFill>
                <a:latin typeface="Georgia" panose="02040502050405020303" charset="0"/>
                <a:ea typeface="微软雅黑" panose="020B0503020204020204" charset="-122"/>
                <a:cs typeface="Georgia" panose="02040502050405020303" charset="0"/>
              </a:rPr>
              <a:t>Threats</a:t>
            </a:r>
          </a:p>
        </p:txBody>
      </p:sp>
      <p:cxnSp>
        <p:nvCxnSpPr>
          <p:cNvPr id="47" name="直接连接符 46"/>
          <p:cNvCxnSpPr/>
          <p:nvPr/>
        </p:nvCxnSpPr>
        <p:spPr>
          <a:xfrm>
            <a:off x="8802720" y="4267101"/>
            <a:ext cx="2229467" cy="14627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  <a:alpha val="33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8718843" y="4344990"/>
            <a:ext cx="2397220" cy="104902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Georgia" panose="02040502050405020303" charset="0"/>
                <a:ea typeface="微软雅黑" panose="020B0503020204020204" charset="-122"/>
                <a:cs typeface="Georgia" panose="02040502050405020303" charset="0"/>
              </a:rPr>
              <a:t>xxxxxxxxxxxxxxxxxxxxxxxxxxxxxxxxxxxxxxxxxxxxxxxxxxxxxxxxxxxxxxxxxxxxxxxxxxxxxxxxxxxxxxxxxxxxxxxxxxx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矩形 78"/>
          <p:cNvSpPr/>
          <p:nvPr/>
        </p:nvSpPr>
        <p:spPr>
          <a:xfrm>
            <a:off x="3897630" y="0"/>
            <a:ext cx="8295005" cy="50863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43000">
                <a:schemeClr val="accent1"/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 flipV="1">
            <a:off x="11724640" y="206375"/>
            <a:ext cx="316230" cy="76200"/>
            <a:chOff x="7039429" y="391886"/>
            <a:chExt cx="728016" cy="155802"/>
          </a:xfrm>
          <a:solidFill>
            <a:srgbClr val="4266AD"/>
          </a:solidFill>
        </p:grpSpPr>
        <p:sp>
          <p:nvSpPr>
            <p:cNvPr id="16" name="椭圆 15"/>
            <p:cNvSpPr/>
            <p:nvPr/>
          </p:nvSpPr>
          <p:spPr>
            <a:xfrm>
              <a:off x="7039429" y="391886"/>
              <a:ext cx="155802" cy="155802"/>
            </a:xfrm>
            <a:prstGeom prst="ellipse">
              <a:avLst/>
            </a:prstGeom>
            <a:grpFill/>
            <a:ln>
              <a:noFill/>
            </a:ln>
            <a:effectLst>
              <a:outerShdw blurRad="355600" dist="38100" dir="21300000" sx="106000" sy="106000" algn="tl" rotWithShape="0">
                <a:prstClr val="black">
                  <a:alpha val="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7325536" y="391886"/>
              <a:ext cx="155802" cy="155802"/>
            </a:xfrm>
            <a:prstGeom prst="ellipse">
              <a:avLst/>
            </a:prstGeom>
            <a:grpFill/>
            <a:ln>
              <a:noFill/>
            </a:ln>
            <a:effectLst>
              <a:outerShdw blurRad="355600" dist="38100" dir="21300000" sx="106000" sy="106000" algn="tl" rotWithShape="0">
                <a:prstClr val="black">
                  <a:alpha val="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611643" y="391886"/>
              <a:ext cx="155802" cy="155802"/>
            </a:xfrm>
            <a:prstGeom prst="ellipse">
              <a:avLst/>
            </a:prstGeom>
            <a:grpFill/>
            <a:ln>
              <a:noFill/>
            </a:ln>
            <a:effectLst>
              <a:outerShdw blurRad="355600" dist="38100" dir="21300000" sx="106000" sy="106000" algn="tl" rotWithShape="0">
                <a:prstClr val="black">
                  <a:alpha val="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</p:grpSp>
      <p:sp>
        <p:nvSpPr>
          <p:cNvPr id="40" name="圆角矩形 39"/>
          <p:cNvSpPr/>
          <p:nvPr/>
        </p:nvSpPr>
        <p:spPr>
          <a:xfrm rot="10800000" flipV="1">
            <a:off x="0" y="-1270"/>
            <a:ext cx="542925" cy="509270"/>
          </a:xfrm>
          <a:prstGeom prst="roundRect">
            <a:avLst>
              <a:gd name="adj" fmla="val 5039"/>
            </a:avLst>
          </a:prstGeom>
          <a:solidFill>
            <a:srgbClr val="4472C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altLang="zh-CN" sz="2000" dirty="0"/>
              <a:t>1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690620" y="32385"/>
            <a:ext cx="7032625" cy="39751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altLang="zh-CN" sz="2000" b="1" spc="100" dirty="0">
                <a:solidFill>
                  <a:schemeClr val="bg1"/>
                </a:solidFill>
                <a:uFillTx/>
                <a:latin typeface="Georgia" panose="02040502050405020303" charset="0"/>
                <a:ea typeface="思源宋体" panose="02020400000000000000" charset="-122"/>
                <a:cs typeface="Georgia" panose="02040502050405020303" charset="0"/>
                <a:sym typeface="+mn-lt"/>
              </a:rPr>
              <a:t>xxxxxxxxxxxxxxxxxxxxxxxxxxxxx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0" y="1387235"/>
            <a:ext cx="9605104" cy="4255319"/>
          </a:xfrm>
          <a:prstGeom prst="roundRect">
            <a:avLst>
              <a:gd name="adj" fmla="val 0"/>
            </a:avLst>
          </a:prstGeom>
          <a:solidFill>
            <a:schemeClr val="accent1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0" y="1222135"/>
            <a:ext cx="9605104" cy="4255319"/>
          </a:xfrm>
          <a:prstGeom prst="roundRect">
            <a:avLst>
              <a:gd name="adj" fmla="val 0"/>
            </a:avLst>
          </a:prstGeom>
          <a:solidFill>
            <a:schemeClr val="accent1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7966332" y="1727199"/>
            <a:ext cx="3277544" cy="3245184"/>
            <a:chOff x="1300233" y="1995959"/>
            <a:chExt cx="3306471" cy="3273825"/>
          </a:xfrm>
        </p:grpSpPr>
        <p:sp>
          <p:nvSpPr>
            <p:cNvPr id="5" name="圆角矩形 20"/>
            <p:cNvSpPr/>
            <p:nvPr/>
          </p:nvSpPr>
          <p:spPr>
            <a:xfrm>
              <a:off x="1300233" y="1995959"/>
              <a:ext cx="3306471" cy="3273825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0386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圆角矩形 20"/>
            <p:cNvSpPr/>
            <p:nvPr/>
          </p:nvSpPr>
          <p:spPr>
            <a:xfrm>
              <a:off x="1432848" y="2127265"/>
              <a:ext cx="3041242" cy="3011214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564159" y="3349556"/>
              <a:ext cx="2805847" cy="650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Georgia" panose="02040502050405020303" charset="0"/>
                  <a:cs typeface="Georgia" panose="02040502050405020303" charset="0"/>
                </a:rPr>
                <a:t>Conclusions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422910" y="1727835"/>
            <a:ext cx="6887845" cy="1085215"/>
          </a:xfrm>
          <a:prstGeom prst="rect">
            <a:avLst/>
          </a:prstGeom>
        </p:spPr>
        <p:txBody>
          <a:bodyPr wrap="square" lIns="91436" tIns="45718" rIns="91436" bIns="45718">
            <a:noAutofit/>
          </a:bodyPr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chemeClr val="bg1"/>
                </a:solidFill>
                <a:latin typeface="Georgia" panose="02040502050405020303" charset="0"/>
                <a:ea typeface="思源宋体" panose="02020400000000000000" charset="-122"/>
                <a:cs typeface="Georgia" panose="02040502050405020303" charset="0"/>
              </a:rPr>
              <a:t>xxxxxxxxxxxxxxxxxxxxxxxxxxxxxxxxxxxxxxxxxxxxxxxxxxxxxxxxxxxxxxxxxxxxxxxxxxxxxxxxxxxxxxxxxxxxxxxxxx</a:t>
            </a:r>
            <a:r>
              <a:rPr lang="en-US" sz="1600" dirty="0">
                <a:solidFill>
                  <a:schemeClr val="bg1"/>
                </a:solidFill>
                <a:latin typeface="Georgia" panose="02040502050405020303" charset="0"/>
                <a:ea typeface="思源宋体" panose="02020400000000000000" charset="-122"/>
                <a:cs typeface="Georgia" panose="02040502050405020303" charset="0"/>
                <a:sym typeface="+mn-ea"/>
              </a:rPr>
              <a:t>xxxxxxxxxxxxxxxxxxxxxxxxxxxxxxxxxxxxxxxxxxxxxxxxxxxxxxxxxxxxxxxxxxxxxxxxxxxxxxxxxxxxxxxxxxxxxxxxxx</a:t>
            </a:r>
            <a:endParaRPr lang="en-US" sz="1600" dirty="0">
              <a:solidFill>
                <a:schemeClr val="bg1"/>
              </a:solidFill>
              <a:latin typeface="Georgia" panose="02040502050405020303" charset="0"/>
              <a:ea typeface="思源宋体" panose="02020400000000000000" charset="-122"/>
              <a:cs typeface="Georgia" panose="02040502050405020303" charset="0"/>
            </a:endParaRP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chemeClr val="bg1"/>
                </a:solidFill>
                <a:latin typeface="Georgia" panose="02040502050405020303" charset="0"/>
                <a:ea typeface="思源宋体" panose="02020400000000000000" charset="-122"/>
                <a:cs typeface="Georgia" panose="02040502050405020303" charset="0"/>
                <a:sym typeface="+mn-ea"/>
              </a:rPr>
              <a:t>xxxxxxxxxxxxxxxxxxxxxxxxxxxxxxxxxxxxxxxxxxxxxxxxxxxxxxxxxxxxxxxxxxxxxxxxxxxxxxxxxxxxxxxxxxxxxxxxxx</a:t>
            </a:r>
            <a:endParaRPr lang="en-US" sz="1600" dirty="0">
              <a:solidFill>
                <a:schemeClr val="bg1"/>
              </a:solidFill>
              <a:latin typeface="Georgia" panose="02040502050405020303" charset="0"/>
              <a:ea typeface="思源宋体" panose="02020400000000000000" charset="-122"/>
              <a:cs typeface="Georgia" panose="02040502050405020303" charset="0"/>
            </a:endParaRP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chemeClr val="bg1"/>
                </a:solidFill>
                <a:latin typeface="Georgia" panose="02040502050405020303" charset="0"/>
                <a:ea typeface="思源宋体" panose="02020400000000000000" charset="-122"/>
                <a:cs typeface="Georgia" panose="02040502050405020303" charset="0"/>
                <a:sym typeface="+mn-ea"/>
              </a:rPr>
              <a:t>xxxxxxxxxxxxxxxxxxxxxxxxxxxxxxxxxxxxxxxxxxxxxxxxxxxxxxxxxxxxxxxxxxxxxxxxxxxxxxxxxxxxxxxxxxxxxxxxxx</a:t>
            </a:r>
            <a:endParaRPr lang="en-US" sz="1600" dirty="0">
              <a:solidFill>
                <a:schemeClr val="bg1"/>
              </a:solidFill>
              <a:latin typeface="Georgia" panose="02040502050405020303" charset="0"/>
              <a:ea typeface="思源宋体" panose="02020400000000000000" charset="-122"/>
              <a:cs typeface="Georgia" panose="02040502050405020303" charset="0"/>
            </a:endParaRP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chemeClr val="bg1"/>
                </a:solidFill>
                <a:latin typeface="Georgia" panose="02040502050405020303" charset="0"/>
                <a:ea typeface="思源宋体" panose="02020400000000000000" charset="-122"/>
                <a:cs typeface="Georgia" panose="02040502050405020303" charset="0"/>
                <a:sym typeface="+mn-ea"/>
              </a:rPr>
              <a:t>xxxxxxxxxxxxxxxxxxxxxxxxxxxxxxxxxxxxxxxxxxxxxxxxxxxxxxxxxxxxxxxxxxxxxxxxxxxxxxxxxxxxxxxxxxxxxxxxxx</a:t>
            </a:r>
            <a:endParaRPr lang="en-US" sz="1600" dirty="0">
              <a:solidFill>
                <a:schemeClr val="bg1"/>
              </a:solidFill>
              <a:latin typeface="Georgia" panose="02040502050405020303" charset="0"/>
              <a:ea typeface="思源宋体" panose="02020400000000000000" charset="-122"/>
              <a:cs typeface="Georgia" panose="02040502050405020303" charset="0"/>
            </a:endParaRPr>
          </a:p>
          <a:p>
            <a:pPr>
              <a:lnSpc>
                <a:spcPct val="130000"/>
              </a:lnSpc>
            </a:pPr>
            <a:endParaRPr lang="en-US" sz="1600" dirty="0">
              <a:solidFill>
                <a:schemeClr val="bg1"/>
              </a:solidFill>
              <a:latin typeface="Georgia" panose="02040502050405020303" charset="0"/>
              <a:ea typeface="思源宋体" panose="02020400000000000000" charset="-122"/>
              <a:cs typeface="Georgia" panose="02040502050405020303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6755" y="94615"/>
            <a:ext cx="1597025" cy="314960"/>
          </a:xfrm>
          <a:prstGeom prst="rect">
            <a:avLst/>
          </a:prstGeom>
          <a:noFill/>
        </p:spPr>
        <p:txBody>
          <a:bodyPr wrap="square" lIns="91436" tIns="45718" rIns="91436" bIns="45718" rtlCol="0">
            <a:noAutofit/>
          </a:bodyPr>
          <a:lstStyle/>
          <a:p>
            <a:pPr algn="ctr"/>
            <a:r>
              <a:rPr lang="en-US" altLang="zh-CN" sz="2000" b="1" spc="100" dirty="0">
                <a:solidFill>
                  <a:schemeClr val="tx1"/>
                </a:solidFill>
                <a:uFillTx/>
                <a:latin typeface="Georgia" panose="02040502050405020303" charset="0"/>
                <a:ea typeface="思源黑体 Bold" panose="020B0800000000000000" charset="-122"/>
                <a:cs typeface="Georgia" panose="02040502050405020303" charset="0"/>
                <a:sym typeface="+mn-lt"/>
              </a:rPr>
              <a:t>xxxxxxxx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565150" y="1816735"/>
            <a:ext cx="11045190" cy="1798320"/>
          </a:xfrm>
          <a:prstGeom prst="rect">
            <a:avLst/>
          </a:prstGeom>
          <a:noFill/>
        </p:spPr>
        <p:txBody>
          <a:bodyPr wrap="none" lIns="91438" tIns="45719" rIns="91438" bIns="45719" rtlCol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5400" b="1" spc="100" dirty="0">
                <a:solidFill>
                  <a:schemeClr val="accent1"/>
                </a:solidFill>
                <a:uFillTx/>
                <a:latin typeface="Georgia" panose="02040502050405020303" charset="0"/>
                <a:ea typeface="思源宋体 CN Heavy" panose="02020900000000000000" charset="-122"/>
                <a:cs typeface="Georgia" panose="02040502050405020303" charset="0"/>
                <a:sym typeface="+mn-lt"/>
              </a:rPr>
              <a:t>Thanks!</a:t>
            </a:r>
            <a:endParaRPr lang="en-US" sz="5400" b="1" spc="100" dirty="0">
              <a:ln w="0"/>
              <a:solidFill>
                <a:schemeClr val="accent1"/>
              </a:solidFill>
              <a:uFillTx/>
              <a:latin typeface="Georgia" panose="02040502050405020303" charset="0"/>
              <a:ea typeface="思源宋体 CN Heavy" panose="02020900000000000000" charset="-122"/>
              <a:cs typeface="Georgia" panose="02040502050405020303" charset="0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4207510"/>
            <a:ext cx="12335966" cy="1271270"/>
            <a:chOff x="-13" y="6877"/>
            <a:chExt cx="19537" cy="2002"/>
          </a:xfrm>
        </p:grpSpPr>
        <p:grpSp>
          <p:nvGrpSpPr>
            <p:cNvPr id="3" name="组合 2"/>
            <p:cNvGrpSpPr/>
            <p:nvPr/>
          </p:nvGrpSpPr>
          <p:grpSpPr>
            <a:xfrm>
              <a:off x="-13" y="6877"/>
              <a:ext cx="19537" cy="2002"/>
              <a:chOff x="-13" y="7327"/>
              <a:chExt cx="19537" cy="2002"/>
            </a:xfrm>
          </p:grpSpPr>
          <p:sp>
            <p:nvSpPr>
              <p:cNvPr id="79" name="矩形 78"/>
              <p:cNvSpPr/>
              <p:nvPr/>
            </p:nvSpPr>
            <p:spPr>
              <a:xfrm>
                <a:off x="-13" y="7372"/>
                <a:ext cx="19537" cy="1944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43000">
                    <a:schemeClr val="accent1"/>
                  </a:gs>
                </a:gsLst>
                <a:lin ang="10800000" scaled="0"/>
              </a:gradFill>
              <a:ln>
                <a:noFill/>
              </a:ln>
              <a:effectLst>
                <a:outerShdw blurRad="393700" dist="76200" dir="5820000" sx="99000" sy="99000" algn="t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6" tIns="45718" rIns="91436" bIns="45718"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1" name="组合 60"/>
              <p:cNvGrpSpPr/>
              <p:nvPr/>
            </p:nvGrpSpPr>
            <p:grpSpPr>
              <a:xfrm rot="16200000">
                <a:off x="18075" y="8151"/>
                <a:ext cx="2002" cy="353"/>
                <a:chOff x="6507038" y="606243"/>
                <a:chExt cx="2430416" cy="290755"/>
              </a:xfrm>
            </p:grpSpPr>
            <p:grpSp>
              <p:nvGrpSpPr>
                <p:cNvPr id="62" name="组合 61"/>
                <p:cNvGrpSpPr/>
                <p:nvPr/>
              </p:nvGrpSpPr>
              <p:grpSpPr>
                <a:xfrm flipV="1">
                  <a:off x="6507038" y="606243"/>
                  <a:ext cx="1916896" cy="290733"/>
                  <a:chOff x="810775" y="1685678"/>
                  <a:chExt cx="7780188" cy="1180009"/>
                </a:xfrm>
              </p:grpSpPr>
              <p:sp>
                <p:nvSpPr>
                  <p:cNvPr id="64" name="圆角矩形 63"/>
                  <p:cNvSpPr/>
                  <p:nvPr/>
                </p:nvSpPr>
                <p:spPr>
                  <a:xfrm>
                    <a:off x="2850099" y="1702099"/>
                    <a:ext cx="1743770" cy="1163445"/>
                  </a:xfrm>
                  <a:prstGeom prst="roundRect">
                    <a:avLst>
                      <a:gd name="adj" fmla="val 5039"/>
                    </a:avLst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5" name="圆角矩形 64"/>
                  <p:cNvSpPr/>
                  <p:nvPr/>
                </p:nvSpPr>
                <p:spPr>
                  <a:xfrm>
                    <a:off x="810775" y="1702242"/>
                    <a:ext cx="1743770" cy="1163445"/>
                  </a:xfrm>
                  <a:prstGeom prst="roundRect">
                    <a:avLst>
                      <a:gd name="adj" fmla="val 503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6" name="圆角矩形 65"/>
                  <p:cNvSpPr/>
                  <p:nvPr/>
                </p:nvSpPr>
                <p:spPr>
                  <a:xfrm>
                    <a:off x="6846703" y="1685678"/>
                    <a:ext cx="1744260" cy="1163445"/>
                  </a:xfrm>
                  <a:prstGeom prst="roundRect">
                    <a:avLst>
                      <a:gd name="adj" fmla="val 5039"/>
                    </a:avLst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7" name="圆角矩形 66"/>
                  <p:cNvSpPr/>
                  <p:nvPr/>
                </p:nvSpPr>
                <p:spPr>
                  <a:xfrm>
                    <a:off x="4810609" y="1700417"/>
                    <a:ext cx="1743770" cy="1163445"/>
                  </a:xfrm>
                  <a:prstGeom prst="roundRect">
                    <a:avLst>
                      <a:gd name="adj" fmla="val 5039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63" name="圆角矩形 62"/>
                <p:cNvSpPr/>
                <p:nvPr/>
              </p:nvSpPr>
              <p:spPr>
                <a:xfrm flipV="1">
                  <a:off x="8507700" y="610346"/>
                  <a:ext cx="429754" cy="286652"/>
                </a:xfrm>
                <a:prstGeom prst="roundRect">
                  <a:avLst>
                    <a:gd name="adj" fmla="val 5039"/>
                  </a:avLst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6" name="文本框 45"/>
            <p:cNvSpPr txBox="1"/>
            <p:nvPr/>
          </p:nvSpPr>
          <p:spPr>
            <a:xfrm>
              <a:off x="882" y="7327"/>
              <a:ext cx="17529" cy="1115"/>
            </a:xfrm>
            <a:prstGeom prst="rect">
              <a:avLst/>
            </a:prstGeom>
            <a:noFill/>
          </p:spPr>
          <p:txBody>
            <a:bodyPr wrap="square" lIns="91436" tIns="45718" rIns="91436" bIns="45718" rtlCol="0">
              <a:spAutoFit/>
            </a:bodyPr>
            <a:lstStyle/>
            <a:p>
              <a:pPr algn="ctr"/>
              <a:r>
                <a:rPr lang="en-US" altLang="zh-CN" sz="2000" b="1" spc="100" dirty="0">
                  <a:solidFill>
                    <a:schemeClr val="bg1"/>
                  </a:solidFill>
                  <a:uFillTx/>
                  <a:latin typeface="Georgia" panose="02040502050405020303" charset="0"/>
                  <a:ea typeface="华文仿宋" panose="02010600040101010101" charset="-122"/>
                  <a:cs typeface="Georgia" panose="02040502050405020303" charset="0"/>
                  <a:sym typeface="+mn-lt"/>
                </a:rPr>
                <a:t>First Name Surname 1, First Name Surname 2 and First Name Surname 3</a:t>
              </a:r>
            </a:p>
            <a:p>
              <a:pPr algn="ctr"/>
              <a:r>
                <a:rPr lang="en-US" altLang="zh-CN" sz="2000" b="1" spc="100" dirty="0">
                  <a:solidFill>
                    <a:schemeClr val="bg1"/>
                  </a:solidFill>
                  <a:latin typeface="Georgia" panose="02040502050405020303" charset="0"/>
                  <a:ea typeface="华文仿宋" panose="02010600040101010101" charset="-122"/>
                  <a:cs typeface="Georgia" panose="02040502050405020303" charset="0"/>
                  <a:sym typeface="+mn-lt"/>
                </a:rPr>
                <a:t>Company/Organization</a:t>
              </a:r>
              <a:r>
                <a:rPr lang="en-US" altLang="zh-CN" sz="2000" b="1" spc="100" dirty="0">
                  <a:solidFill>
                    <a:schemeClr val="bg1"/>
                  </a:solidFill>
                  <a:uFillTx/>
                  <a:latin typeface="Georgia" panose="02040502050405020303" charset="0"/>
                  <a:ea typeface="华文仿宋" panose="02010600040101010101" charset="-122"/>
                  <a:cs typeface="Georgia" panose="02040502050405020303" charset="0"/>
                  <a:sym typeface="+mn-lt"/>
                </a:rPr>
                <a:t>, Country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55600" y="265430"/>
            <a:ext cx="11436985" cy="640715"/>
            <a:chOff x="560" y="418"/>
            <a:chExt cx="18011" cy="1009"/>
          </a:xfrm>
        </p:grpSpPr>
        <p:sp>
          <p:nvSpPr>
            <p:cNvPr id="15" name="文本框 14"/>
            <p:cNvSpPr txBox="1"/>
            <p:nvPr/>
          </p:nvSpPr>
          <p:spPr>
            <a:xfrm>
              <a:off x="1858" y="608"/>
              <a:ext cx="1423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spc="100" dirty="0">
                  <a:solidFill>
                    <a:schemeClr val="tx1"/>
                  </a:solidFill>
                  <a:uFillTx/>
                  <a:latin typeface="Georgia" panose="02040502050405020303" charset="0"/>
                  <a:ea typeface="思源黑体 Bold" panose="020B0800000000000000" charset="-122"/>
                  <a:cs typeface="Georgia" panose="02040502050405020303" charset="0"/>
                  <a:sym typeface="+mn-lt"/>
                </a:rPr>
                <a:t>The 31</a:t>
              </a:r>
              <a:r>
                <a:rPr lang="en-US" altLang="zh-CN" b="1" spc="100" dirty="0">
                  <a:latin typeface="Georgia" panose="02040502050405020303" charset="0"/>
                  <a:ea typeface="思源黑体 Bold" panose="020B0800000000000000" charset="-122"/>
                  <a:cs typeface="Georgia" panose="02040502050405020303" charset="0"/>
                  <a:sym typeface="+mn-lt"/>
                </a:rPr>
                <a:t>st</a:t>
              </a:r>
              <a:r>
                <a:rPr lang="en-US" altLang="zh-CN" b="1" spc="100" dirty="0">
                  <a:solidFill>
                    <a:schemeClr val="tx1"/>
                  </a:solidFill>
                  <a:uFillTx/>
                  <a:latin typeface="Georgia" panose="02040502050405020303" charset="0"/>
                  <a:ea typeface="思源黑体 Bold" panose="020B0800000000000000" charset="-122"/>
                  <a:cs typeface="Georgia" panose="02040502050405020303" charset="0"/>
                  <a:sym typeface="+mn-lt"/>
                </a:rPr>
                <a:t> APQO International Conference 2026</a:t>
              </a: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7876" y="800"/>
              <a:ext cx="695" cy="120"/>
              <a:chOff x="7039429" y="391886"/>
              <a:chExt cx="728016" cy="155802"/>
            </a:xfrm>
            <a:solidFill>
              <a:srgbClr val="4266AD"/>
            </a:solidFill>
          </p:grpSpPr>
          <p:sp>
            <p:nvSpPr>
              <p:cNvPr id="16" name="椭圆 15"/>
              <p:cNvSpPr/>
              <p:nvPr/>
            </p:nvSpPr>
            <p:spPr>
              <a:xfrm>
                <a:off x="7039429" y="391886"/>
                <a:ext cx="155802" cy="155802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355600" dist="38100" dir="21300000" sx="106000" sy="106000" algn="tl" rotWithShape="0">
                  <a:prstClr val="black">
                    <a:alpha val="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7325536" y="391886"/>
                <a:ext cx="155802" cy="155802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355600" dist="38100" dir="21300000" sx="106000" sy="106000" algn="tl" rotWithShape="0">
                  <a:prstClr val="black">
                    <a:alpha val="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7611643" y="391886"/>
                <a:ext cx="155802" cy="155802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355600" dist="38100" dir="21300000" sx="106000" sy="106000" algn="tl" rotWithShape="0">
                  <a:prstClr val="black">
                    <a:alpha val="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</p:grpSp>
        <p:pic>
          <p:nvPicPr>
            <p:cNvPr id="9" name="图片 8" descr="03 APQO"/>
            <p:cNvPicPr>
              <a:picLocks noChangeAspect="1"/>
            </p:cNvPicPr>
            <p:nvPr/>
          </p:nvPicPr>
          <p:blipFill>
            <a:blip r:embed="rId3"/>
            <a:srcRect l="11438" r="6644" b="17633"/>
            <a:stretch>
              <a:fillRect/>
            </a:stretch>
          </p:blipFill>
          <p:spPr>
            <a:xfrm>
              <a:off x="560" y="418"/>
              <a:ext cx="1196" cy="1009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0,&quot;left&quot;:252.51535433070867,&quot;top&quot;:0,&quot;width&quot;:548.2062204724409}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117</Words>
  <Application>Microsoft Office PowerPoint</Application>
  <PresentationFormat>Widescreen</PresentationFormat>
  <Paragraphs>54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微软雅黑</vt:lpstr>
      <vt:lpstr>Arial</vt:lpstr>
      <vt:lpstr>Georgia</vt:lpstr>
      <vt:lpstr>Wingdings</vt:lpstr>
      <vt:lpstr>WPS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USER</dc:creator>
  <cp:lastModifiedBy>salsha meidi</cp:lastModifiedBy>
  <cp:revision>169</cp:revision>
  <dcterms:created xsi:type="dcterms:W3CDTF">2019-06-19T02:08:00Z</dcterms:created>
  <dcterms:modified xsi:type="dcterms:W3CDTF">2026-01-06T03:37:16Z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  <property fmtid="{D5CDD505-2E9C-101B-9397-08002B2CF9AE}" pid="3" name="ICV">
    <vt:lpwstr>0FF58233C87A4E0EBD393D293102C82C_11</vt:lpwstr>
  </property>
</Properties>
</file>